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147482540" r:id="rId5"/>
    <p:sldId id="6935" r:id="rId6"/>
    <p:sldId id="2147482567" r:id="rId7"/>
    <p:sldId id="2145706692" r:id="rId8"/>
    <p:sldId id="2147482537" r:id="rId9"/>
    <p:sldId id="2147482517" r:id="rId10"/>
    <p:sldId id="2147482568" r:id="rId11"/>
    <p:sldId id="21474825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4E8"/>
    <a:srgbClr val="080E23"/>
    <a:srgbClr val="1D4A97"/>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7B7A0-290D-424F-B722-24C64161FA6F}" v="53" dt="2026-04-02T11:57:03.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Hicks" userId="707a92fd-f05b-4b87-b2a9-24ceca1abaec" providerId="ADAL" clId="{F9F8B540-8A13-402C-BF04-FB2D3D920262}"/>
    <pc:docChg chg="undo custSel addSld delSld modSld sldOrd">
      <pc:chgData name="Becky Hicks" userId="707a92fd-f05b-4b87-b2a9-24ceca1abaec" providerId="ADAL" clId="{F9F8B540-8A13-402C-BF04-FB2D3D920262}" dt="2026-04-02T14:50:21.285" v="1266" actId="478"/>
      <pc:docMkLst>
        <pc:docMk/>
      </pc:docMkLst>
      <pc:sldChg chg="del">
        <pc:chgData name="Becky Hicks" userId="707a92fd-f05b-4b87-b2a9-24ceca1abaec" providerId="ADAL" clId="{F9F8B540-8A13-402C-BF04-FB2D3D920262}" dt="2026-04-02T10:42:57.314" v="556" actId="47"/>
        <pc:sldMkLst>
          <pc:docMk/>
          <pc:sldMk cId="716073061" sldId="1302"/>
        </pc:sldMkLst>
      </pc:sldChg>
      <pc:sldChg chg="del">
        <pc:chgData name="Becky Hicks" userId="707a92fd-f05b-4b87-b2a9-24ceca1abaec" providerId="ADAL" clId="{F9F8B540-8A13-402C-BF04-FB2D3D920262}" dt="2026-04-02T10:42:57.314" v="556" actId="47"/>
        <pc:sldMkLst>
          <pc:docMk/>
          <pc:sldMk cId="2375623730" sldId="1323"/>
        </pc:sldMkLst>
      </pc:sldChg>
      <pc:sldChg chg="del">
        <pc:chgData name="Becky Hicks" userId="707a92fd-f05b-4b87-b2a9-24ceca1abaec" providerId="ADAL" clId="{F9F8B540-8A13-402C-BF04-FB2D3D920262}" dt="2026-04-02T10:42:57.314" v="556" actId="47"/>
        <pc:sldMkLst>
          <pc:docMk/>
          <pc:sldMk cId="527263839" sldId="1384"/>
        </pc:sldMkLst>
      </pc:sldChg>
      <pc:sldChg chg="del">
        <pc:chgData name="Becky Hicks" userId="707a92fd-f05b-4b87-b2a9-24ceca1abaec" providerId="ADAL" clId="{F9F8B540-8A13-402C-BF04-FB2D3D920262}" dt="2026-04-02T10:42:39.677" v="555" actId="47"/>
        <pc:sldMkLst>
          <pc:docMk/>
          <pc:sldMk cId="4167089257" sldId="1463"/>
        </pc:sldMkLst>
      </pc:sldChg>
      <pc:sldChg chg="addSp delSp modSp mod delAnim">
        <pc:chgData name="Becky Hicks" userId="707a92fd-f05b-4b87-b2a9-24ceca1abaec" providerId="ADAL" clId="{F9F8B540-8A13-402C-BF04-FB2D3D920262}" dt="2026-04-02T14:47:14.805" v="1170" actId="20577"/>
        <pc:sldMkLst>
          <pc:docMk/>
          <pc:sldMk cId="4090559931" sldId="6935"/>
        </pc:sldMkLst>
        <pc:spChg chg="mod">
          <ac:chgData name="Becky Hicks" userId="707a92fd-f05b-4b87-b2a9-24ceca1abaec" providerId="ADAL" clId="{F9F8B540-8A13-402C-BF04-FB2D3D920262}" dt="2026-04-02T09:58:54.789" v="190" actId="20577"/>
          <ac:spMkLst>
            <pc:docMk/>
            <pc:sldMk cId="4090559931" sldId="6935"/>
            <ac:spMk id="3" creationId="{96068578-896E-8618-602D-50261155E87D}"/>
          </ac:spMkLst>
        </pc:spChg>
        <pc:spChg chg="add mod">
          <ac:chgData name="Becky Hicks" userId="707a92fd-f05b-4b87-b2a9-24ceca1abaec" providerId="ADAL" clId="{F9F8B540-8A13-402C-BF04-FB2D3D920262}" dt="2026-04-02T14:47:14.805" v="1170" actId="20577"/>
          <ac:spMkLst>
            <pc:docMk/>
            <pc:sldMk cId="4090559931" sldId="6935"/>
            <ac:spMk id="6" creationId="{0B47ECFB-815A-4456-028E-3621F7445C54}"/>
          </ac:spMkLst>
        </pc:spChg>
        <pc:spChg chg="del">
          <ac:chgData name="Becky Hicks" userId="707a92fd-f05b-4b87-b2a9-24ceca1abaec" providerId="ADAL" clId="{F9F8B540-8A13-402C-BF04-FB2D3D920262}" dt="2026-04-02T09:53:45.792" v="69" actId="478"/>
          <ac:spMkLst>
            <pc:docMk/>
            <pc:sldMk cId="4090559931" sldId="6935"/>
            <ac:spMk id="12" creationId="{C40215C4-C394-B743-741F-5E2CED2BE2CE}"/>
          </ac:spMkLst>
        </pc:spChg>
        <pc:picChg chg="del">
          <ac:chgData name="Becky Hicks" userId="707a92fd-f05b-4b87-b2a9-24ceca1abaec" providerId="ADAL" clId="{F9F8B540-8A13-402C-BF04-FB2D3D920262}" dt="2026-04-02T09:53:42.535" v="68" actId="478"/>
          <ac:picMkLst>
            <pc:docMk/>
            <pc:sldMk cId="4090559931" sldId="6935"/>
            <ac:picMk id="2" creationId="{03F3D827-E025-BBF7-AE54-8B6961C82461}"/>
          </ac:picMkLst>
        </pc:picChg>
        <pc:picChg chg="del">
          <ac:chgData name="Becky Hicks" userId="707a92fd-f05b-4b87-b2a9-24ceca1abaec" providerId="ADAL" clId="{F9F8B540-8A13-402C-BF04-FB2D3D920262}" dt="2026-04-02T09:53:12.380" v="31" actId="478"/>
          <ac:picMkLst>
            <pc:docMk/>
            <pc:sldMk cId="4090559931" sldId="6935"/>
            <ac:picMk id="28" creationId="{04432930-3869-142E-4BA8-8CA925FF0E9E}"/>
          </ac:picMkLst>
        </pc:picChg>
      </pc:sldChg>
      <pc:sldChg chg="del">
        <pc:chgData name="Becky Hicks" userId="707a92fd-f05b-4b87-b2a9-24ceca1abaec" providerId="ADAL" clId="{F9F8B540-8A13-402C-BF04-FB2D3D920262}" dt="2026-04-02T10:42:39.677" v="555" actId="47"/>
        <pc:sldMkLst>
          <pc:docMk/>
          <pc:sldMk cId="3873963885" sldId="6936"/>
        </pc:sldMkLst>
      </pc:sldChg>
      <pc:sldChg chg="del">
        <pc:chgData name="Becky Hicks" userId="707a92fd-f05b-4b87-b2a9-24ceca1abaec" providerId="ADAL" clId="{F9F8B540-8A13-402C-BF04-FB2D3D920262}" dt="2026-04-02T10:42:57.314" v="556" actId="47"/>
        <pc:sldMkLst>
          <pc:docMk/>
          <pc:sldMk cId="888584063" sldId="6940"/>
        </pc:sldMkLst>
      </pc:sldChg>
      <pc:sldChg chg="del">
        <pc:chgData name="Becky Hicks" userId="707a92fd-f05b-4b87-b2a9-24ceca1abaec" providerId="ADAL" clId="{F9F8B540-8A13-402C-BF04-FB2D3D920262}" dt="2026-04-02T10:42:57.314" v="556" actId="47"/>
        <pc:sldMkLst>
          <pc:docMk/>
          <pc:sldMk cId="2161917705" sldId="6941"/>
        </pc:sldMkLst>
      </pc:sldChg>
      <pc:sldChg chg="del">
        <pc:chgData name="Becky Hicks" userId="707a92fd-f05b-4b87-b2a9-24ceca1abaec" providerId="ADAL" clId="{F9F8B540-8A13-402C-BF04-FB2D3D920262}" dt="2026-04-02T10:42:57.314" v="556" actId="47"/>
        <pc:sldMkLst>
          <pc:docMk/>
          <pc:sldMk cId="1225029758" sldId="6942"/>
        </pc:sldMkLst>
      </pc:sldChg>
      <pc:sldChg chg="del">
        <pc:chgData name="Becky Hicks" userId="707a92fd-f05b-4b87-b2a9-24ceca1abaec" providerId="ADAL" clId="{F9F8B540-8A13-402C-BF04-FB2D3D920262}" dt="2026-04-02T10:42:57.314" v="556" actId="47"/>
        <pc:sldMkLst>
          <pc:docMk/>
          <pc:sldMk cId="1791155301" sldId="6943"/>
        </pc:sldMkLst>
      </pc:sldChg>
      <pc:sldChg chg="del">
        <pc:chgData name="Becky Hicks" userId="707a92fd-f05b-4b87-b2a9-24ceca1abaec" providerId="ADAL" clId="{F9F8B540-8A13-402C-BF04-FB2D3D920262}" dt="2026-04-02T10:42:57.314" v="556" actId="47"/>
        <pc:sldMkLst>
          <pc:docMk/>
          <pc:sldMk cId="328501519" sldId="6944"/>
        </pc:sldMkLst>
      </pc:sldChg>
      <pc:sldChg chg="del">
        <pc:chgData name="Becky Hicks" userId="707a92fd-f05b-4b87-b2a9-24ceca1abaec" providerId="ADAL" clId="{F9F8B540-8A13-402C-BF04-FB2D3D920262}" dt="2026-04-02T10:42:57.314" v="556" actId="47"/>
        <pc:sldMkLst>
          <pc:docMk/>
          <pc:sldMk cId="965536577" sldId="6945"/>
        </pc:sldMkLst>
      </pc:sldChg>
      <pc:sldChg chg="del">
        <pc:chgData name="Becky Hicks" userId="707a92fd-f05b-4b87-b2a9-24ceca1abaec" providerId="ADAL" clId="{F9F8B540-8A13-402C-BF04-FB2D3D920262}" dt="2026-04-02T10:42:57.314" v="556" actId="47"/>
        <pc:sldMkLst>
          <pc:docMk/>
          <pc:sldMk cId="1507572804" sldId="6946"/>
        </pc:sldMkLst>
      </pc:sldChg>
      <pc:sldChg chg="del">
        <pc:chgData name="Becky Hicks" userId="707a92fd-f05b-4b87-b2a9-24ceca1abaec" providerId="ADAL" clId="{F9F8B540-8A13-402C-BF04-FB2D3D920262}" dt="2026-04-02T10:42:57.314" v="556" actId="47"/>
        <pc:sldMkLst>
          <pc:docMk/>
          <pc:sldMk cId="2482720710" sldId="6950"/>
        </pc:sldMkLst>
      </pc:sldChg>
      <pc:sldChg chg="del">
        <pc:chgData name="Becky Hicks" userId="707a92fd-f05b-4b87-b2a9-24ceca1abaec" providerId="ADAL" clId="{F9F8B540-8A13-402C-BF04-FB2D3D920262}" dt="2026-04-02T10:42:57.314" v="556" actId="47"/>
        <pc:sldMkLst>
          <pc:docMk/>
          <pc:sldMk cId="2917867854" sldId="6953"/>
        </pc:sldMkLst>
      </pc:sldChg>
      <pc:sldChg chg="del">
        <pc:chgData name="Becky Hicks" userId="707a92fd-f05b-4b87-b2a9-24ceca1abaec" providerId="ADAL" clId="{F9F8B540-8A13-402C-BF04-FB2D3D920262}" dt="2026-04-02T10:42:57.314" v="556" actId="47"/>
        <pc:sldMkLst>
          <pc:docMk/>
          <pc:sldMk cId="1602731045" sldId="6954"/>
        </pc:sldMkLst>
      </pc:sldChg>
      <pc:sldChg chg="del">
        <pc:chgData name="Becky Hicks" userId="707a92fd-f05b-4b87-b2a9-24ceca1abaec" providerId="ADAL" clId="{F9F8B540-8A13-402C-BF04-FB2D3D920262}" dt="2026-04-02T10:42:57.314" v="556" actId="47"/>
        <pc:sldMkLst>
          <pc:docMk/>
          <pc:sldMk cId="3385025264" sldId="6955"/>
        </pc:sldMkLst>
      </pc:sldChg>
      <pc:sldChg chg="del">
        <pc:chgData name="Becky Hicks" userId="707a92fd-f05b-4b87-b2a9-24ceca1abaec" providerId="ADAL" clId="{F9F8B540-8A13-402C-BF04-FB2D3D920262}" dt="2026-04-02T10:42:57.314" v="556" actId="47"/>
        <pc:sldMkLst>
          <pc:docMk/>
          <pc:sldMk cId="3754571270" sldId="6957"/>
        </pc:sldMkLst>
      </pc:sldChg>
      <pc:sldChg chg="del">
        <pc:chgData name="Becky Hicks" userId="707a92fd-f05b-4b87-b2a9-24ceca1abaec" providerId="ADAL" clId="{F9F8B540-8A13-402C-BF04-FB2D3D920262}" dt="2026-04-02T10:42:57.314" v="556" actId="47"/>
        <pc:sldMkLst>
          <pc:docMk/>
          <pc:sldMk cId="3228242761" sldId="6960"/>
        </pc:sldMkLst>
      </pc:sldChg>
      <pc:sldChg chg="del">
        <pc:chgData name="Becky Hicks" userId="707a92fd-f05b-4b87-b2a9-24ceca1abaec" providerId="ADAL" clId="{F9F8B540-8A13-402C-BF04-FB2D3D920262}" dt="2026-04-02T10:42:57.314" v="556" actId="47"/>
        <pc:sldMkLst>
          <pc:docMk/>
          <pc:sldMk cId="2334670770" sldId="6961"/>
        </pc:sldMkLst>
      </pc:sldChg>
      <pc:sldChg chg="del">
        <pc:chgData name="Becky Hicks" userId="707a92fd-f05b-4b87-b2a9-24ceca1abaec" providerId="ADAL" clId="{F9F8B540-8A13-402C-BF04-FB2D3D920262}" dt="2026-04-02T10:42:57.314" v="556" actId="47"/>
        <pc:sldMkLst>
          <pc:docMk/>
          <pc:sldMk cId="795499621" sldId="6962"/>
        </pc:sldMkLst>
      </pc:sldChg>
      <pc:sldChg chg="del">
        <pc:chgData name="Becky Hicks" userId="707a92fd-f05b-4b87-b2a9-24ceca1abaec" providerId="ADAL" clId="{F9F8B540-8A13-402C-BF04-FB2D3D920262}" dt="2026-04-02T10:42:57.314" v="556" actId="47"/>
        <pc:sldMkLst>
          <pc:docMk/>
          <pc:sldMk cId="1809481140" sldId="7164"/>
        </pc:sldMkLst>
      </pc:sldChg>
      <pc:sldChg chg="del">
        <pc:chgData name="Becky Hicks" userId="707a92fd-f05b-4b87-b2a9-24ceca1abaec" providerId="ADAL" clId="{F9F8B540-8A13-402C-BF04-FB2D3D920262}" dt="2026-04-02T10:42:57.314" v="556" actId="47"/>
        <pc:sldMkLst>
          <pc:docMk/>
          <pc:sldMk cId="3689643234" sldId="7190"/>
        </pc:sldMkLst>
      </pc:sldChg>
      <pc:sldChg chg="del">
        <pc:chgData name="Becky Hicks" userId="707a92fd-f05b-4b87-b2a9-24ceca1abaec" providerId="ADAL" clId="{F9F8B540-8A13-402C-BF04-FB2D3D920262}" dt="2026-04-02T10:42:57.314" v="556" actId="47"/>
        <pc:sldMkLst>
          <pc:docMk/>
          <pc:sldMk cId="3149609174" sldId="7231"/>
        </pc:sldMkLst>
      </pc:sldChg>
      <pc:sldChg chg="del">
        <pc:chgData name="Becky Hicks" userId="707a92fd-f05b-4b87-b2a9-24ceca1abaec" providerId="ADAL" clId="{F9F8B540-8A13-402C-BF04-FB2D3D920262}" dt="2026-04-02T10:42:57.314" v="556" actId="47"/>
        <pc:sldMkLst>
          <pc:docMk/>
          <pc:sldMk cId="995574525" sldId="7284"/>
        </pc:sldMkLst>
      </pc:sldChg>
      <pc:sldChg chg="del">
        <pc:chgData name="Becky Hicks" userId="707a92fd-f05b-4b87-b2a9-24ceca1abaec" providerId="ADAL" clId="{F9F8B540-8A13-402C-BF04-FB2D3D920262}" dt="2026-04-02T10:42:57.314" v="556" actId="47"/>
        <pc:sldMkLst>
          <pc:docMk/>
          <pc:sldMk cId="791671570" sldId="7288"/>
        </pc:sldMkLst>
      </pc:sldChg>
      <pc:sldChg chg="del">
        <pc:chgData name="Becky Hicks" userId="707a92fd-f05b-4b87-b2a9-24ceca1abaec" providerId="ADAL" clId="{F9F8B540-8A13-402C-BF04-FB2D3D920262}" dt="2026-04-02T10:42:57.314" v="556" actId="47"/>
        <pc:sldMkLst>
          <pc:docMk/>
          <pc:sldMk cId="3708425182" sldId="7291"/>
        </pc:sldMkLst>
      </pc:sldChg>
      <pc:sldChg chg="del">
        <pc:chgData name="Becky Hicks" userId="707a92fd-f05b-4b87-b2a9-24ceca1abaec" providerId="ADAL" clId="{F9F8B540-8A13-402C-BF04-FB2D3D920262}" dt="2026-04-02T10:42:57.314" v="556" actId="47"/>
        <pc:sldMkLst>
          <pc:docMk/>
          <pc:sldMk cId="3958162142" sldId="7295"/>
        </pc:sldMkLst>
      </pc:sldChg>
      <pc:sldChg chg="del">
        <pc:chgData name="Becky Hicks" userId="707a92fd-f05b-4b87-b2a9-24ceca1abaec" providerId="ADAL" clId="{F9F8B540-8A13-402C-BF04-FB2D3D920262}" dt="2026-04-02T10:42:57.314" v="556" actId="47"/>
        <pc:sldMkLst>
          <pc:docMk/>
          <pc:sldMk cId="976064850" sldId="7300"/>
        </pc:sldMkLst>
      </pc:sldChg>
      <pc:sldChg chg="del">
        <pc:chgData name="Becky Hicks" userId="707a92fd-f05b-4b87-b2a9-24ceca1abaec" providerId="ADAL" clId="{F9F8B540-8A13-402C-BF04-FB2D3D920262}" dt="2026-04-02T10:42:39.677" v="555" actId="47"/>
        <pc:sldMkLst>
          <pc:docMk/>
          <pc:sldMk cId="2316948324" sldId="7301"/>
        </pc:sldMkLst>
      </pc:sldChg>
      <pc:sldChg chg="addSp delSp modSp mod">
        <pc:chgData name="Becky Hicks" userId="707a92fd-f05b-4b87-b2a9-24ceca1abaec" providerId="ADAL" clId="{F9F8B540-8A13-402C-BF04-FB2D3D920262}" dt="2026-04-02T14:48:26.205" v="1264" actId="20577"/>
        <pc:sldMkLst>
          <pc:docMk/>
          <pc:sldMk cId="885308458" sldId="2145706692"/>
        </pc:sldMkLst>
        <pc:spChg chg="add mod">
          <ac:chgData name="Becky Hicks" userId="707a92fd-f05b-4b87-b2a9-24ceca1abaec" providerId="ADAL" clId="{F9F8B540-8A13-402C-BF04-FB2D3D920262}" dt="2026-04-02T14:48:26.205" v="1264" actId="20577"/>
          <ac:spMkLst>
            <pc:docMk/>
            <pc:sldMk cId="885308458" sldId="2145706692"/>
            <ac:spMk id="3" creationId="{7334E3D6-A33C-B315-9B77-81D344864BB5}"/>
          </ac:spMkLst>
        </pc:spChg>
        <pc:spChg chg="add mod">
          <ac:chgData name="Becky Hicks" userId="707a92fd-f05b-4b87-b2a9-24ceca1abaec" providerId="ADAL" clId="{F9F8B540-8A13-402C-BF04-FB2D3D920262}" dt="2026-04-02T11:55:52.408" v="1147" actId="20577"/>
          <ac:spMkLst>
            <pc:docMk/>
            <pc:sldMk cId="885308458" sldId="2145706692"/>
            <ac:spMk id="5" creationId="{AFA1FA8E-4786-93B2-E0F1-927BCECDA5E4}"/>
          </ac:spMkLst>
        </pc:spChg>
        <pc:spChg chg="add mod">
          <ac:chgData name="Becky Hicks" userId="707a92fd-f05b-4b87-b2a9-24ceca1abaec" providerId="ADAL" clId="{F9F8B540-8A13-402C-BF04-FB2D3D920262}" dt="2026-04-02T09:59:38.164" v="203" actId="1076"/>
          <ac:spMkLst>
            <pc:docMk/>
            <pc:sldMk cId="885308458" sldId="2145706692"/>
            <ac:spMk id="8" creationId="{7FA240C1-9907-D8EE-4C07-57535E7946F7}"/>
          </ac:spMkLst>
        </pc:spChg>
        <pc:spChg chg="add del mod">
          <ac:chgData name="Becky Hicks" userId="707a92fd-f05b-4b87-b2a9-24ceca1abaec" providerId="ADAL" clId="{F9F8B540-8A13-402C-BF04-FB2D3D920262}" dt="2026-04-02T11:55:43.276" v="1137" actId="478"/>
          <ac:spMkLst>
            <pc:docMk/>
            <pc:sldMk cId="885308458" sldId="2145706692"/>
            <ac:spMk id="9" creationId="{CD2F445B-8B91-6579-84EA-A828922EE4F8}"/>
          </ac:spMkLst>
        </pc:spChg>
        <pc:spChg chg="add mod">
          <ac:chgData name="Becky Hicks" userId="707a92fd-f05b-4b87-b2a9-24ceca1abaec" providerId="ADAL" clId="{F9F8B540-8A13-402C-BF04-FB2D3D920262}" dt="2026-04-02T11:55:49.182" v="1145" actId="20577"/>
          <ac:spMkLst>
            <pc:docMk/>
            <pc:sldMk cId="885308458" sldId="2145706692"/>
            <ac:spMk id="13" creationId="{B57BF4D9-8068-1C59-09F5-DCC8F7DDE967}"/>
          </ac:spMkLst>
        </pc:spChg>
        <pc:spChg chg="add del mod">
          <ac:chgData name="Becky Hicks" userId="707a92fd-f05b-4b87-b2a9-24ceca1abaec" providerId="ADAL" clId="{F9F8B540-8A13-402C-BF04-FB2D3D920262}" dt="2026-04-02T11:55:43.276" v="1137" actId="478"/>
          <ac:spMkLst>
            <pc:docMk/>
            <pc:sldMk cId="885308458" sldId="2145706692"/>
            <ac:spMk id="14" creationId="{95C6918F-4728-6060-77EB-4A83778BF0E6}"/>
          </ac:spMkLst>
        </pc:spChg>
        <pc:spChg chg="add mod">
          <ac:chgData name="Becky Hicks" userId="707a92fd-f05b-4b87-b2a9-24ceca1abaec" providerId="ADAL" clId="{F9F8B540-8A13-402C-BF04-FB2D3D920262}" dt="2026-04-02T11:57:12.158" v="1163" actId="1076"/>
          <ac:spMkLst>
            <pc:docMk/>
            <pc:sldMk cId="885308458" sldId="2145706692"/>
            <ac:spMk id="16" creationId="{9C738C91-1C98-B5D0-B5D8-646EE926BC6F}"/>
          </ac:spMkLst>
        </pc:spChg>
        <pc:spChg chg="add mod">
          <ac:chgData name="Becky Hicks" userId="707a92fd-f05b-4b87-b2a9-24ceca1abaec" providerId="ADAL" clId="{F9F8B540-8A13-402C-BF04-FB2D3D920262}" dt="2026-04-02T11:57:12.158" v="1163" actId="1076"/>
          <ac:spMkLst>
            <pc:docMk/>
            <pc:sldMk cId="885308458" sldId="2145706692"/>
            <ac:spMk id="20" creationId="{CCAD4A5B-B6E9-33CC-6652-1CD35BE7B0F8}"/>
          </ac:spMkLst>
        </pc:spChg>
        <pc:spChg chg="add del mod">
          <ac:chgData name="Becky Hicks" userId="707a92fd-f05b-4b87-b2a9-24ceca1abaec" providerId="ADAL" clId="{F9F8B540-8A13-402C-BF04-FB2D3D920262}" dt="2026-04-02T11:55:45.775" v="1138" actId="478"/>
          <ac:spMkLst>
            <pc:docMk/>
            <pc:sldMk cId="885308458" sldId="2145706692"/>
            <ac:spMk id="21" creationId="{048FBC1B-03BC-22A5-EC0A-9A52FB17645C}"/>
          </ac:spMkLst>
        </pc:spChg>
        <pc:spChg chg="del">
          <ac:chgData name="Becky Hicks" userId="707a92fd-f05b-4b87-b2a9-24ceca1abaec" providerId="ADAL" clId="{F9F8B540-8A13-402C-BF04-FB2D3D920262}" dt="2026-04-02T09:59:00.893" v="191" actId="478"/>
          <ac:spMkLst>
            <pc:docMk/>
            <pc:sldMk cId="885308458" sldId="2145706692"/>
            <ac:spMk id="23" creationId="{C8894786-D89B-959C-A23F-DA43F7C6E9B7}"/>
          </ac:spMkLst>
        </pc:spChg>
        <pc:spChg chg="mod">
          <ac:chgData name="Becky Hicks" userId="707a92fd-f05b-4b87-b2a9-24ceca1abaec" providerId="ADAL" clId="{F9F8B540-8A13-402C-BF04-FB2D3D920262}" dt="2026-04-02T11:57:29.349" v="1168" actId="13926"/>
          <ac:spMkLst>
            <pc:docMk/>
            <pc:sldMk cId="885308458" sldId="2145706692"/>
            <ac:spMk id="24" creationId="{311FF76A-36B9-EBEA-C278-FD6287698DF9}"/>
          </ac:spMkLst>
        </pc:spChg>
        <pc:spChg chg="del">
          <ac:chgData name="Becky Hicks" userId="707a92fd-f05b-4b87-b2a9-24ceca1abaec" providerId="ADAL" clId="{F9F8B540-8A13-402C-BF04-FB2D3D920262}" dt="2026-04-02T09:58:30.884" v="155" actId="478"/>
          <ac:spMkLst>
            <pc:docMk/>
            <pc:sldMk cId="885308458" sldId="2145706692"/>
            <ac:spMk id="26" creationId="{BE2DC0FA-236A-CD95-4265-9B3960AD61BB}"/>
          </ac:spMkLst>
        </pc:spChg>
        <pc:spChg chg="del">
          <ac:chgData name="Becky Hicks" userId="707a92fd-f05b-4b87-b2a9-24ceca1abaec" providerId="ADAL" clId="{F9F8B540-8A13-402C-BF04-FB2D3D920262}" dt="2026-04-02T09:58:30.884" v="155" actId="478"/>
          <ac:spMkLst>
            <pc:docMk/>
            <pc:sldMk cId="885308458" sldId="2145706692"/>
            <ac:spMk id="27" creationId="{A8660F3C-1DF1-0899-3548-62BAAF1F1050}"/>
          </ac:spMkLst>
        </pc:spChg>
        <pc:spChg chg="del">
          <ac:chgData name="Becky Hicks" userId="707a92fd-f05b-4b87-b2a9-24ceca1abaec" providerId="ADAL" clId="{F9F8B540-8A13-402C-BF04-FB2D3D920262}" dt="2026-04-02T09:58:30.884" v="155" actId="478"/>
          <ac:spMkLst>
            <pc:docMk/>
            <pc:sldMk cId="885308458" sldId="2145706692"/>
            <ac:spMk id="28" creationId="{D487D57E-7BD8-2995-7E33-E88DA92E619E}"/>
          </ac:spMkLst>
        </pc:spChg>
        <pc:spChg chg="del">
          <ac:chgData name="Becky Hicks" userId="707a92fd-f05b-4b87-b2a9-24ceca1abaec" providerId="ADAL" clId="{F9F8B540-8A13-402C-BF04-FB2D3D920262}" dt="2026-04-02T09:58:30.884" v="155" actId="478"/>
          <ac:spMkLst>
            <pc:docMk/>
            <pc:sldMk cId="885308458" sldId="2145706692"/>
            <ac:spMk id="30" creationId="{8CB9E1EF-77AF-0714-827F-12B232B99B74}"/>
          </ac:spMkLst>
        </pc:spChg>
        <pc:spChg chg="del">
          <ac:chgData name="Becky Hicks" userId="707a92fd-f05b-4b87-b2a9-24ceca1abaec" providerId="ADAL" clId="{F9F8B540-8A13-402C-BF04-FB2D3D920262}" dt="2026-04-02T09:58:30.884" v="155" actId="478"/>
          <ac:spMkLst>
            <pc:docMk/>
            <pc:sldMk cId="885308458" sldId="2145706692"/>
            <ac:spMk id="31" creationId="{1F562DB1-0BDC-695E-B3D2-8DE5C9D6B866}"/>
          </ac:spMkLst>
        </pc:spChg>
        <pc:spChg chg="del">
          <ac:chgData name="Becky Hicks" userId="707a92fd-f05b-4b87-b2a9-24ceca1abaec" providerId="ADAL" clId="{F9F8B540-8A13-402C-BF04-FB2D3D920262}" dt="2026-04-02T09:58:30.884" v="155" actId="478"/>
          <ac:spMkLst>
            <pc:docMk/>
            <pc:sldMk cId="885308458" sldId="2145706692"/>
            <ac:spMk id="32" creationId="{102C3CA5-F5E8-BFD6-6449-2A95422E811D}"/>
          </ac:spMkLst>
        </pc:spChg>
        <pc:spChg chg="del">
          <ac:chgData name="Becky Hicks" userId="707a92fd-f05b-4b87-b2a9-24ceca1abaec" providerId="ADAL" clId="{F9F8B540-8A13-402C-BF04-FB2D3D920262}" dt="2026-04-02T09:58:30.884" v="155" actId="478"/>
          <ac:spMkLst>
            <pc:docMk/>
            <pc:sldMk cId="885308458" sldId="2145706692"/>
            <ac:spMk id="34" creationId="{09110D44-0AB8-D89E-1E9E-B87DC8334156}"/>
          </ac:spMkLst>
        </pc:spChg>
        <pc:spChg chg="del">
          <ac:chgData name="Becky Hicks" userId="707a92fd-f05b-4b87-b2a9-24ceca1abaec" providerId="ADAL" clId="{F9F8B540-8A13-402C-BF04-FB2D3D920262}" dt="2026-04-02T09:58:30.884" v="155" actId="478"/>
          <ac:spMkLst>
            <pc:docMk/>
            <pc:sldMk cId="885308458" sldId="2145706692"/>
            <ac:spMk id="35" creationId="{2AA266C0-04D5-6151-C924-AB8581CB24B4}"/>
          </ac:spMkLst>
        </pc:spChg>
        <pc:spChg chg="add mod">
          <ac:chgData name="Becky Hicks" userId="707a92fd-f05b-4b87-b2a9-24ceca1abaec" providerId="ADAL" clId="{F9F8B540-8A13-402C-BF04-FB2D3D920262}" dt="2026-04-02T11:57:12.158" v="1163" actId="1076"/>
          <ac:spMkLst>
            <pc:docMk/>
            <pc:sldMk cId="885308458" sldId="2145706692"/>
            <ac:spMk id="37" creationId="{7B4F0BC6-5F07-9B39-A5E6-5E359464BB75}"/>
          </ac:spMkLst>
        </pc:spChg>
        <pc:spChg chg="add del mod">
          <ac:chgData name="Becky Hicks" userId="707a92fd-f05b-4b87-b2a9-24ceca1abaec" providerId="ADAL" clId="{F9F8B540-8A13-402C-BF04-FB2D3D920262}" dt="2026-04-02T11:55:45.775" v="1138" actId="478"/>
          <ac:spMkLst>
            <pc:docMk/>
            <pc:sldMk cId="885308458" sldId="2145706692"/>
            <ac:spMk id="38" creationId="{D4174529-EAEA-427C-59C3-31DAED4E6E29}"/>
          </ac:spMkLst>
        </pc:spChg>
        <pc:spChg chg="del">
          <ac:chgData name="Becky Hicks" userId="707a92fd-f05b-4b87-b2a9-24ceca1abaec" providerId="ADAL" clId="{F9F8B540-8A13-402C-BF04-FB2D3D920262}" dt="2026-04-02T09:58:30.884" v="155" actId="478"/>
          <ac:spMkLst>
            <pc:docMk/>
            <pc:sldMk cId="885308458" sldId="2145706692"/>
            <ac:spMk id="56" creationId="{7742D6E9-C699-45B2-F9AD-0CA3AC45454F}"/>
          </ac:spMkLst>
        </pc:spChg>
        <pc:spChg chg="del">
          <ac:chgData name="Becky Hicks" userId="707a92fd-f05b-4b87-b2a9-24ceca1abaec" providerId="ADAL" clId="{F9F8B540-8A13-402C-BF04-FB2D3D920262}" dt="2026-04-02T09:58:30.884" v="155" actId="478"/>
          <ac:spMkLst>
            <pc:docMk/>
            <pc:sldMk cId="885308458" sldId="2145706692"/>
            <ac:spMk id="57" creationId="{C92AFDDF-9F0F-2D65-55FB-6A63456AC25E}"/>
          </ac:spMkLst>
        </pc:spChg>
        <pc:spChg chg="del">
          <ac:chgData name="Becky Hicks" userId="707a92fd-f05b-4b87-b2a9-24ceca1abaec" providerId="ADAL" clId="{F9F8B540-8A13-402C-BF04-FB2D3D920262}" dt="2026-04-02T09:58:32.934" v="156" actId="478"/>
          <ac:spMkLst>
            <pc:docMk/>
            <pc:sldMk cId="885308458" sldId="2145706692"/>
            <ac:spMk id="74" creationId="{9D323F68-AA22-0195-7A02-37772BAE52FD}"/>
          </ac:spMkLst>
        </pc:spChg>
        <pc:spChg chg="del">
          <ac:chgData name="Becky Hicks" userId="707a92fd-f05b-4b87-b2a9-24ceca1abaec" providerId="ADAL" clId="{F9F8B540-8A13-402C-BF04-FB2D3D920262}" dt="2026-04-02T09:59:03.259" v="192" actId="478"/>
          <ac:spMkLst>
            <pc:docMk/>
            <pc:sldMk cId="885308458" sldId="2145706692"/>
            <ac:spMk id="75" creationId="{CF6CBB01-901B-2833-814C-EF8678B6236E}"/>
          </ac:spMkLst>
        </pc:spChg>
        <pc:spChg chg="del">
          <ac:chgData name="Becky Hicks" userId="707a92fd-f05b-4b87-b2a9-24ceca1abaec" providerId="ADAL" clId="{F9F8B540-8A13-402C-BF04-FB2D3D920262}" dt="2026-04-02T09:59:03.259" v="192" actId="478"/>
          <ac:spMkLst>
            <pc:docMk/>
            <pc:sldMk cId="885308458" sldId="2145706692"/>
            <ac:spMk id="76" creationId="{FD0CA896-1610-B417-1208-A2543D39ED16}"/>
          </ac:spMkLst>
        </pc:spChg>
        <pc:spChg chg="del">
          <ac:chgData name="Becky Hicks" userId="707a92fd-f05b-4b87-b2a9-24ceca1abaec" providerId="ADAL" clId="{F9F8B540-8A13-402C-BF04-FB2D3D920262}" dt="2026-04-02T09:59:03.259" v="192" actId="478"/>
          <ac:spMkLst>
            <pc:docMk/>
            <pc:sldMk cId="885308458" sldId="2145706692"/>
            <ac:spMk id="77" creationId="{CBBC0A02-2A00-A20C-0E5F-ED915C96F934}"/>
          </ac:spMkLst>
        </pc:spChg>
        <pc:spChg chg="del">
          <ac:chgData name="Becky Hicks" userId="707a92fd-f05b-4b87-b2a9-24ceca1abaec" providerId="ADAL" clId="{F9F8B540-8A13-402C-BF04-FB2D3D920262}" dt="2026-04-02T09:59:03.259" v="192" actId="478"/>
          <ac:spMkLst>
            <pc:docMk/>
            <pc:sldMk cId="885308458" sldId="2145706692"/>
            <ac:spMk id="78" creationId="{E689864F-CDDE-D8F4-43F5-624B328215FA}"/>
          </ac:spMkLst>
        </pc:spChg>
        <pc:graphicFrameChg chg="del">
          <ac:chgData name="Becky Hicks" userId="707a92fd-f05b-4b87-b2a9-24ceca1abaec" providerId="ADAL" clId="{F9F8B540-8A13-402C-BF04-FB2D3D920262}" dt="2026-04-02T11:56:58.483" v="1159" actId="478"/>
          <ac:graphicFrameMkLst>
            <pc:docMk/>
            <pc:sldMk cId="885308458" sldId="2145706692"/>
            <ac:graphicFrameMk id="4" creationId="{8BF4C4FF-C5D6-3283-C0A1-32A0C8548555}"/>
          </ac:graphicFrameMkLst>
        </pc:graphicFrameChg>
        <pc:graphicFrameChg chg="mod">
          <ac:chgData name="Becky Hicks" userId="707a92fd-f05b-4b87-b2a9-24ceca1abaec" providerId="ADAL" clId="{F9F8B540-8A13-402C-BF04-FB2D3D920262}" dt="2026-04-02T11:57:12.158" v="1163" actId="1076"/>
          <ac:graphicFrameMkLst>
            <pc:docMk/>
            <pc:sldMk cId="885308458" sldId="2145706692"/>
            <ac:graphicFrameMk id="15" creationId="{2B4D917F-FED3-B079-3524-BA5B7E4AE1F8}"/>
          </ac:graphicFrameMkLst>
        </pc:graphicFrameChg>
        <pc:graphicFrameChg chg="add mod">
          <ac:chgData name="Becky Hicks" userId="707a92fd-f05b-4b87-b2a9-24ceca1abaec" providerId="ADAL" clId="{F9F8B540-8A13-402C-BF04-FB2D3D920262}" dt="2026-04-02T11:57:07.455" v="1162" actId="1076"/>
          <ac:graphicFrameMkLst>
            <pc:docMk/>
            <pc:sldMk cId="885308458" sldId="2145706692"/>
            <ac:graphicFrameMk id="39" creationId="{99781026-1567-105D-DBAD-7339125B520E}"/>
          </ac:graphicFrameMkLst>
        </pc:graphicFrameChg>
        <pc:picChg chg="del">
          <ac:chgData name="Becky Hicks" userId="707a92fd-f05b-4b87-b2a9-24ceca1abaec" providerId="ADAL" clId="{F9F8B540-8A13-402C-BF04-FB2D3D920262}" dt="2026-04-02T11:55:43.276" v="1137" actId="478"/>
          <ac:picMkLst>
            <pc:docMk/>
            <pc:sldMk cId="885308458" sldId="2145706692"/>
            <ac:picMk id="7" creationId="{6EBE4AE8-3173-60A5-600C-F79E7CF5559A}"/>
          </ac:picMkLst>
        </pc:picChg>
        <pc:picChg chg="mod">
          <ac:chgData name="Becky Hicks" userId="707a92fd-f05b-4b87-b2a9-24ceca1abaec" providerId="ADAL" clId="{F9F8B540-8A13-402C-BF04-FB2D3D920262}" dt="2026-04-02T11:57:12.158" v="1163" actId="1076"/>
          <ac:picMkLst>
            <pc:docMk/>
            <pc:sldMk cId="885308458" sldId="2145706692"/>
            <ac:picMk id="17" creationId="{E85FA84D-8A47-501C-774A-297467BB6909}"/>
          </ac:picMkLst>
        </pc:picChg>
        <pc:picChg chg="del">
          <ac:chgData name="Becky Hicks" userId="707a92fd-f05b-4b87-b2a9-24ceca1abaec" providerId="ADAL" clId="{F9F8B540-8A13-402C-BF04-FB2D3D920262}" dt="2026-04-02T11:55:45.775" v="1138" actId="478"/>
          <ac:picMkLst>
            <pc:docMk/>
            <pc:sldMk cId="885308458" sldId="2145706692"/>
            <ac:picMk id="19" creationId="{B4CDB49B-C8F5-D525-E16B-E0C5C5668CF9}"/>
          </ac:picMkLst>
        </pc:picChg>
        <pc:picChg chg="del">
          <ac:chgData name="Becky Hicks" userId="707a92fd-f05b-4b87-b2a9-24ceca1abaec" providerId="ADAL" clId="{F9F8B540-8A13-402C-BF04-FB2D3D920262}" dt="2026-04-02T09:59:03.259" v="192" actId="478"/>
          <ac:picMkLst>
            <pc:docMk/>
            <pc:sldMk cId="885308458" sldId="2145706692"/>
            <ac:picMk id="80" creationId="{D9979CDE-6EF2-8751-7E59-89FA74693C2F}"/>
          </ac:picMkLst>
        </pc:picChg>
        <pc:picChg chg="del">
          <ac:chgData name="Becky Hicks" userId="707a92fd-f05b-4b87-b2a9-24ceca1abaec" providerId="ADAL" clId="{F9F8B540-8A13-402C-BF04-FB2D3D920262}" dt="2026-04-02T09:59:03.259" v="192" actId="478"/>
          <ac:picMkLst>
            <pc:docMk/>
            <pc:sldMk cId="885308458" sldId="2145706692"/>
            <ac:picMk id="82" creationId="{F732827F-7F2C-5F8C-2F6E-467FEC6F201F}"/>
          </ac:picMkLst>
        </pc:picChg>
        <pc:picChg chg="del">
          <ac:chgData name="Becky Hicks" userId="707a92fd-f05b-4b87-b2a9-24ceca1abaec" providerId="ADAL" clId="{F9F8B540-8A13-402C-BF04-FB2D3D920262}" dt="2026-04-02T09:59:03.259" v="192" actId="478"/>
          <ac:picMkLst>
            <pc:docMk/>
            <pc:sldMk cId="885308458" sldId="2145706692"/>
            <ac:picMk id="84" creationId="{ADCEFAC7-7E36-F99F-F384-1907976EB3D9}"/>
          </ac:picMkLst>
        </pc:picChg>
        <pc:picChg chg="del">
          <ac:chgData name="Becky Hicks" userId="707a92fd-f05b-4b87-b2a9-24ceca1abaec" providerId="ADAL" clId="{F9F8B540-8A13-402C-BF04-FB2D3D920262}" dt="2026-04-02T09:59:03.259" v="192" actId="478"/>
          <ac:picMkLst>
            <pc:docMk/>
            <pc:sldMk cId="885308458" sldId="2145706692"/>
            <ac:picMk id="86" creationId="{D4DE1F16-103C-B8C7-BD68-C2FA75D5DDCD}"/>
          </ac:picMkLst>
        </pc:picChg>
        <pc:cxnChg chg="del">
          <ac:chgData name="Becky Hicks" userId="707a92fd-f05b-4b87-b2a9-24ceca1abaec" providerId="ADAL" clId="{F9F8B540-8A13-402C-BF04-FB2D3D920262}" dt="2026-04-02T11:55:43.276" v="1137" actId="478"/>
          <ac:cxnSpMkLst>
            <pc:docMk/>
            <pc:sldMk cId="885308458" sldId="2145706692"/>
            <ac:cxnSpMk id="12" creationId="{B1DB92D5-81D6-C1FF-5DA8-023628A06572}"/>
          </ac:cxnSpMkLst>
        </pc:cxnChg>
        <pc:cxnChg chg="mod">
          <ac:chgData name="Becky Hicks" userId="707a92fd-f05b-4b87-b2a9-24ceca1abaec" providerId="ADAL" clId="{F9F8B540-8A13-402C-BF04-FB2D3D920262}" dt="2026-04-02T11:57:12.158" v="1163" actId="1076"/>
          <ac:cxnSpMkLst>
            <pc:docMk/>
            <pc:sldMk cId="885308458" sldId="2145706692"/>
            <ac:cxnSpMk id="25" creationId="{2BE71464-7DAF-69ED-0B05-F3F37F2757B0}"/>
          </ac:cxnSpMkLst>
        </pc:cxnChg>
        <pc:cxnChg chg="mod">
          <ac:chgData name="Becky Hicks" userId="707a92fd-f05b-4b87-b2a9-24ceca1abaec" providerId="ADAL" clId="{F9F8B540-8A13-402C-BF04-FB2D3D920262}" dt="2026-04-02T11:57:12.158" v="1163" actId="1076"/>
          <ac:cxnSpMkLst>
            <pc:docMk/>
            <pc:sldMk cId="885308458" sldId="2145706692"/>
            <ac:cxnSpMk id="29" creationId="{C20D414B-82F5-0896-7708-61AD7A6F4816}"/>
          </ac:cxnSpMkLst>
        </pc:cxnChg>
        <pc:cxnChg chg="del">
          <ac:chgData name="Becky Hicks" userId="707a92fd-f05b-4b87-b2a9-24ceca1abaec" providerId="ADAL" clId="{F9F8B540-8A13-402C-BF04-FB2D3D920262}" dt="2026-04-02T11:55:45.775" v="1138" actId="478"/>
          <ac:cxnSpMkLst>
            <pc:docMk/>
            <pc:sldMk cId="885308458" sldId="2145706692"/>
            <ac:cxnSpMk id="36" creationId="{BD2D1FC9-C4A8-D2F2-20EC-34033584EC7F}"/>
          </ac:cxnSpMkLst>
        </pc:cxnChg>
      </pc:sldChg>
      <pc:sldChg chg="addSp delSp modSp mod ord">
        <pc:chgData name="Becky Hicks" userId="707a92fd-f05b-4b87-b2a9-24ceca1abaec" providerId="ADAL" clId="{F9F8B540-8A13-402C-BF04-FB2D3D920262}" dt="2026-04-02T14:50:21.285" v="1266" actId="478"/>
        <pc:sldMkLst>
          <pc:docMk/>
          <pc:sldMk cId="909448458" sldId="2147482517"/>
        </pc:sldMkLst>
        <pc:spChg chg="add mod">
          <ac:chgData name="Becky Hicks" userId="707a92fd-f05b-4b87-b2a9-24ceca1abaec" providerId="ADAL" clId="{F9F8B540-8A13-402C-BF04-FB2D3D920262}" dt="2026-04-02T10:37:58.832" v="504"/>
          <ac:spMkLst>
            <pc:docMk/>
            <pc:sldMk cId="909448458" sldId="2147482517"/>
            <ac:spMk id="2" creationId="{0BF94973-9921-FFD4-AE1A-D3BED9690CCC}"/>
          </ac:spMkLst>
        </pc:spChg>
        <pc:spChg chg="add mod">
          <ac:chgData name="Becky Hicks" userId="707a92fd-f05b-4b87-b2a9-24ceca1abaec" providerId="ADAL" clId="{F9F8B540-8A13-402C-BF04-FB2D3D920262}" dt="2026-04-02T10:42:14.501" v="553" actId="1076"/>
          <ac:spMkLst>
            <pc:docMk/>
            <pc:sldMk cId="909448458" sldId="2147482517"/>
            <ac:spMk id="4" creationId="{61352BA8-EC9F-419C-5F46-A8C9A8662C86}"/>
          </ac:spMkLst>
        </pc:spChg>
        <pc:spChg chg="add del mod">
          <ac:chgData name="Becky Hicks" userId="707a92fd-f05b-4b87-b2a9-24ceca1abaec" providerId="ADAL" clId="{F9F8B540-8A13-402C-BF04-FB2D3D920262}" dt="2026-04-02T10:41:33.214" v="544" actId="478"/>
          <ac:spMkLst>
            <pc:docMk/>
            <pc:sldMk cId="909448458" sldId="2147482517"/>
            <ac:spMk id="6" creationId="{672EFCAD-201E-DA85-1F9A-62E451A76F99}"/>
          </ac:spMkLst>
        </pc:spChg>
        <pc:spChg chg="add del mod">
          <ac:chgData name="Becky Hicks" userId="707a92fd-f05b-4b87-b2a9-24ceca1abaec" providerId="ADAL" clId="{F9F8B540-8A13-402C-BF04-FB2D3D920262}" dt="2026-04-02T10:41:33.214" v="544" actId="478"/>
          <ac:spMkLst>
            <pc:docMk/>
            <pc:sldMk cId="909448458" sldId="2147482517"/>
            <ac:spMk id="8" creationId="{43835EE2-6012-017D-E9ED-59A7F0E4525D}"/>
          </ac:spMkLst>
        </pc:spChg>
        <pc:spChg chg="del">
          <ac:chgData name="Becky Hicks" userId="707a92fd-f05b-4b87-b2a9-24ceca1abaec" providerId="ADAL" clId="{F9F8B540-8A13-402C-BF04-FB2D3D920262}" dt="2026-04-02T10:37:28.920" v="499" actId="478"/>
          <ac:spMkLst>
            <pc:docMk/>
            <pc:sldMk cId="909448458" sldId="2147482517"/>
            <ac:spMk id="9" creationId="{E3B812F4-58D9-B580-95A5-6F6525C057DF}"/>
          </ac:spMkLst>
        </pc:spChg>
        <pc:spChg chg="del">
          <ac:chgData name="Becky Hicks" userId="707a92fd-f05b-4b87-b2a9-24ceca1abaec" providerId="ADAL" clId="{F9F8B540-8A13-402C-BF04-FB2D3D920262}" dt="2026-04-02T10:37:28.920" v="499" actId="478"/>
          <ac:spMkLst>
            <pc:docMk/>
            <pc:sldMk cId="909448458" sldId="2147482517"/>
            <ac:spMk id="10" creationId="{14C3CC7A-F056-7B18-4A9D-FCCF040300A2}"/>
          </ac:spMkLst>
        </pc:spChg>
        <pc:spChg chg="add mod">
          <ac:chgData name="Becky Hicks" userId="707a92fd-f05b-4b87-b2a9-24ceca1abaec" providerId="ADAL" clId="{F9F8B540-8A13-402C-BF04-FB2D3D920262}" dt="2026-04-02T10:42:06.841" v="552" actId="2711"/>
          <ac:spMkLst>
            <pc:docMk/>
            <pc:sldMk cId="909448458" sldId="2147482517"/>
            <ac:spMk id="11" creationId="{44D15425-0198-700F-6FE1-B35E18C77A67}"/>
          </ac:spMkLst>
        </pc:spChg>
        <pc:spChg chg="del">
          <ac:chgData name="Becky Hicks" userId="707a92fd-f05b-4b87-b2a9-24ceca1abaec" providerId="ADAL" clId="{F9F8B540-8A13-402C-BF04-FB2D3D920262}" dt="2026-04-02T10:41:45.132" v="546" actId="478"/>
          <ac:spMkLst>
            <pc:docMk/>
            <pc:sldMk cId="909448458" sldId="2147482517"/>
            <ac:spMk id="12" creationId="{4EFC8969-5218-EEFB-A3E9-6206175C79B2}"/>
          </ac:spMkLst>
        </pc:spChg>
        <pc:spChg chg="add del mod">
          <ac:chgData name="Becky Hicks" userId="707a92fd-f05b-4b87-b2a9-24ceca1abaec" providerId="ADAL" clId="{F9F8B540-8A13-402C-BF04-FB2D3D920262}" dt="2026-04-02T10:41:45.132" v="546" actId="478"/>
          <ac:spMkLst>
            <pc:docMk/>
            <pc:sldMk cId="909448458" sldId="2147482517"/>
            <ac:spMk id="13" creationId="{49E67C98-3506-6507-60FD-D75684AAD4AD}"/>
          </ac:spMkLst>
        </pc:spChg>
        <pc:spChg chg="add mod">
          <ac:chgData name="Becky Hicks" userId="707a92fd-f05b-4b87-b2a9-24ceca1abaec" providerId="ADAL" clId="{F9F8B540-8A13-402C-BF04-FB2D3D920262}" dt="2026-04-02T10:42:18.353" v="554" actId="1076"/>
          <ac:spMkLst>
            <pc:docMk/>
            <pc:sldMk cId="909448458" sldId="2147482517"/>
            <ac:spMk id="14" creationId="{9D75A055-E024-F723-AD94-7E07EB638653}"/>
          </ac:spMkLst>
        </pc:spChg>
        <pc:spChg chg="del">
          <ac:chgData name="Becky Hicks" userId="707a92fd-f05b-4b87-b2a9-24ceca1abaec" providerId="ADAL" clId="{F9F8B540-8A13-402C-BF04-FB2D3D920262}" dt="2026-04-02T10:37:28.920" v="499" actId="478"/>
          <ac:spMkLst>
            <pc:docMk/>
            <pc:sldMk cId="909448458" sldId="2147482517"/>
            <ac:spMk id="15" creationId="{1C504ECF-5678-1B6D-AFC3-5FD9A4D3AD00}"/>
          </ac:spMkLst>
        </pc:spChg>
        <pc:spChg chg="del">
          <ac:chgData name="Becky Hicks" userId="707a92fd-f05b-4b87-b2a9-24ceca1abaec" providerId="ADAL" clId="{F9F8B540-8A13-402C-BF04-FB2D3D920262}" dt="2026-04-02T10:37:28.920" v="499" actId="478"/>
          <ac:spMkLst>
            <pc:docMk/>
            <pc:sldMk cId="909448458" sldId="2147482517"/>
            <ac:spMk id="16" creationId="{E6F1B084-1EF1-2521-FBDB-A209204162B7}"/>
          </ac:spMkLst>
        </pc:spChg>
        <pc:spChg chg="add del mod">
          <ac:chgData name="Becky Hicks" userId="707a92fd-f05b-4b87-b2a9-24ceca1abaec" providerId="ADAL" clId="{F9F8B540-8A13-402C-BF04-FB2D3D920262}" dt="2026-04-02T10:41:52.153" v="549" actId="478"/>
          <ac:spMkLst>
            <pc:docMk/>
            <pc:sldMk cId="909448458" sldId="2147482517"/>
            <ac:spMk id="17" creationId="{59C78086-671D-3CA0-CA93-D1C3AFA808C2}"/>
          </ac:spMkLst>
        </pc:spChg>
        <pc:spChg chg="add del mod">
          <ac:chgData name="Becky Hicks" userId="707a92fd-f05b-4b87-b2a9-24ceca1abaec" providerId="ADAL" clId="{F9F8B540-8A13-402C-BF04-FB2D3D920262}" dt="2026-04-02T10:41:52.153" v="549" actId="478"/>
          <ac:spMkLst>
            <pc:docMk/>
            <pc:sldMk cId="909448458" sldId="2147482517"/>
            <ac:spMk id="18" creationId="{94974088-0A2E-4713-B4EE-CA320709D1C9}"/>
          </ac:spMkLst>
        </pc:spChg>
        <pc:spChg chg="del">
          <ac:chgData name="Becky Hicks" userId="707a92fd-f05b-4b87-b2a9-24ceca1abaec" providerId="ADAL" clId="{F9F8B540-8A13-402C-BF04-FB2D3D920262}" dt="2026-04-02T10:37:28.920" v="499" actId="478"/>
          <ac:spMkLst>
            <pc:docMk/>
            <pc:sldMk cId="909448458" sldId="2147482517"/>
            <ac:spMk id="19" creationId="{C394756C-8D7C-3AF1-269C-3F0669FAD5D9}"/>
          </ac:spMkLst>
        </pc:spChg>
        <pc:spChg chg="del">
          <ac:chgData name="Becky Hicks" userId="707a92fd-f05b-4b87-b2a9-24ceca1abaec" providerId="ADAL" clId="{F9F8B540-8A13-402C-BF04-FB2D3D920262}" dt="2026-04-02T10:37:28.920" v="499" actId="478"/>
          <ac:spMkLst>
            <pc:docMk/>
            <pc:sldMk cId="909448458" sldId="2147482517"/>
            <ac:spMk id="20" creationId="{FF6BD18C-23D2-FF44-014E-3E0F79BE4CB7}"/>
          </ac:spMkLst>
        </pc:spChg>
        <pc:spChg chg="del">
          <ac:chgData name="Becky Hicks" userId="707a92fd-f05b-4b87-b2a9-24ceca1abaec" providerId="ADAL" clId="{F9F8B540-8A13-402C-BF04-FB2D3D920262}" dt="2026-04-02T10:37:28.920" v="499" actId="478"/>
          <ac:spMkLst>
            <pc:docMk/>
            <pc:sldMk cId="909448458" sldId="2147482517"/>
            <ac:spMk id="21" creationId="{3DAE38E6-BE16-B146-CCD1-BE5BD7055DDE}"/>
          </ac:spMkLst>
        </pc:spChg>
        <pc:spChg chg="add mod">
          <ac:chgData name="Becky Hicks" userId="707a92fd-f05b-4b87-b2a9-24ceca1abaec" providerId="ADAL" clId="{F9F8B540-8A13-402C-BF04-FB2D3D920262}" dt="2026-04-02T11:45:40.882" v="926" actId="20577"/>
          <ac:spMkLst>
            <pc:docMk/>
            <pc:sldMk cId="909448458" sldId="2147482517"/>
            <ac:spMk id="22" creationId="{FEA620FC-F68D-4C0D-9079-92723F367D73}"/>
          </ac:spMkLst>
        </pc:spChg>
        <pc:spChg chg="add mod">
          <ac:chgData name="Becky Hicks" userId="707a92fd-f05b-4b87-b2a9-24ceca1abaec" providerId="ADAL" clId="{F9F8B540-8A13-402C-BF04-FB2D3D920262}" dt="2026-04-02T11:44:31.827" v="904" actId="20577"/>
          <ac:spMkLst>
            <pc:docMk/>
            <pc:sldMk cId="909448458" sldId="2147482517"/>
            <ac:spMk id="23" creationId="{B0B20707-B1BF-FDB3-92CE-3F7961415A8D}"/>
          </ac:spMkLst>
        </pc:spChg>
        <pc:spChg chg="mod">
          <ac:chgData name="Becky Hicks" userId="707a92fd-f05b-4b87-b2a9-24ceca1abaec" providerId="ADAL" clId="{F9F8B540-8A13-402C-BF04-FB2D3D920262}" dt="2026-04-02T11:46:06.747" v="949" actId="20577"/>
          <ac:spMkLst>
            <pc:docMk/>
            <pc:sldMk cId="909448458" sldId="2147482517"/>
            <ac:spMk id="24" creationId="{3302AEC2-DDAD-0AC0-41D4-E6F1E5627193}"/>
          </ac:spMkLst>
        </pc:spChg>
        <pc:spChg chg="add mod">
          <ac:chgData name="Becky Hicks" userId="707a92fd-f05b-4b87-b2a9-24ceca1abaec" providerId="ADAL" clId="{F9F8B540-8A13-402C-BF04-FB2D3D920262}" dt="2026-04-02T14:50:01.695" v="1265" actId="20577"/>
          <ac:spMkLst>
            <pc:docMk/>
            <pc:sldMk cId="909448458" sldId="2147482517"/>
            <ac:spMk id="26" creationId="{076596BE-D053-914F-C935-BC92D3FBA2F6}"/>
          </ac:spMkLst>
        </pc:spChg>
        <pc:spChg chg="add mod">
          <ac:chgData name="Becky Hicks" userId="707a92fd-f05b-4b87-b2a9-24ceca1abaec" providerId="ADAL" clId="{F9F8B540-8A13-402C-BF04-FB2D3D920262}" dt="2026-04-02T11:43:30.253" v="885" actId="20577"/>
          <ac:spMkLst>
            <pc:docMk/>
            <pc:sldMk cId="909448458" sldId="2147482517"/>
            <ac:spMk id="27" creationId="{28B08901-F685-2B87-2DC1-799F21A2DB1E}"/>
          </ac:spMkLst>
        </pc:spChg>
        <pc:spChg chg="add mod">
          <ac:chgData name="Becky Hicks" userId="707a92fd-f05b-4b87-b2a9-24ceca1abaec" providerId="ADAL" clId="{F9F8B540-8A13-402C-BF04-FB2D3D920262}" dt="2026-04-02T11:43:34.877" v="889" actId="20577"/>
          <ac:spMkLst>
            <pc:docMk/>
            <pc:sldMk cId="909448458" sldId="2147482517"/>
            <ac:spMk id="28" creationId="{393197FF-F5A5-E2A4-F394-A0D133BAF368}"/>
          </ac:spMkLst>
        </pc:spChg>
        <pc:spChg chg="add mod">
          <ac:chgData name="Becky Hicks" userId="707a92fd-f05b-4b87-b2a9-24ceca1abaec" providerId="ADAL" clId="{F9F8B540-8A13-402C-BF04-FB2D3D920262}" dt="2026-04-02T11:44:01.082" v="894" actId="20577"/>
          <ac:spMkLst>
            <pc:docMk/>
            <pc:sldMk cId="909448458" sldId="2147482517"/>
            <ac:spMk id="29" creationId="{40DCA497-38BC-66E4-A34F-4E1B83F81143}"/>
          </ac:spMkLst>
        </pc:spChg>
        <pc:spChg chg="add del mod">
          <ac:chgData name="Becky Hicks" userId="707a92fd-f05b-4b87-b2a9-24ceca1abaec" providerId="ADAL" clId="{F9F8B540-8A13-402C-BF04-FB2D3D920262}" dt="2026-04-02T14:50:21.285" v="1266" actId="478"/>
          <ac:spMkLst>
            <pc:docMk/>
            <pc:sldMk cId="909448458" sldId="2147482517"/>
            <ac:spMk id="30" creationId="{1B070D00-9128-D007-869A-A887765483BF}"/>
          </ac:spMkLst>
        </pc:spChg>
        <pc:spChg chg="add mod">
          <ac:chgData name="Becky Hicks" userId="707a92fd-f05b-4b87-b2a9-24ceca1abaec" providerId="ADAL" clId="{F9F8B540-8A13-402C-BF04-FB2D3D920262}" dt="2026-04-02T11:44:45.924" v="908" actId="20577"/>
          <ac:spMkLst>
            <pc:docMk/>
            <pc:sldMk cId="909448458" sldId="2147482517"/>
            <ac:spMk id="31" creationId="{956F2B43-4FD4-C0CC-648E-AB9419840CB0}"/>
          </ac:spMkLst>
        </pc:spChg>
        <pc:spChg chg="add mod">
          <ac:chgData name="Becky Hicks" userId="707a92fd-f05b-4b87-b2a9-24ceca1abaec" providerId="ADAL" clId="{F9F8B540-8A13-402C-BF04-FB2D3D920262}" dt="2026-04-02T11:44:51.134" v="912" actId="20577"/>
          <ac:spMkLst>
            <pc:docMk/>
            <pc:sldMk cId="909448458" sldId="2147482517"/>
            <ac:spMk id="32" creationId="{F802C0CA-796C-E599-3A43-B6D6984AB553}"/>
          </ac:spMkLst>
        </pc:spChg>
        <pc:spChg chg="del topLvl">
          <ac:chgData name="Becky Hicks" userId="707a92fd-f05b-4b87-b2a9-24ceca1abaec" providerId="ADAL" clId="{F9F8B540-8A13-402C-BF04-FB2D3D920262}" dt="2026-04-02T10:37:12.582" v="479" actId="478"/>
          <ac:spMkLst>
            <pc:docMk/>
            <pc:sldMk cId="909448458" sldId="2147482517"/>
            <ac:spMk id="39" creationId="{13BF43E7-0A7F-32FF-9B80-83D024F074B8}"/>
          </ac:spMkLst>
        </pc:spChg>
        <pc:spChg chg="mod topLvl">
          <ac:chgData name="Becky Hicks" userId="707a92fd-f05b-4b87-b2a9-24ceca1abaec" providerId="ADAL" clId="{F9F8B540-8A13-402C-BF04-FB2D3D920262}" dt="2026-04-02T10:37:12.582" v="479" actId="478"/>
          <ac:spMkLst>
            <pc:docMk/>
            <pc:sldMk cId="909448458" sldId="2147482517"/>
            <ac:spMk id="40" creationId="{FD1D7A26-C784-02E6-EEBD-8A72A948745E}"/>
          </ac:spMkLst>
        </pc:spChg>
        <pc:spChg chg="mod">
          <ac:chgData name="Becky Hicks" userId="707a92fd-f05b-4b87-b2a9-24ceca1abaec" providerId="ADAL" clId="{F9F8B540-8A13-402C-BF04-FB2D3D920262}" dt="2026-04-02T10:38:15.345" v="515" actId="2711"/>
          <ac:spMkLst>
            <pc:docMk/>
            <pc:sldMk cId="909448458" sldId="2147482517"/>
            <ac:spMk id="42" creationId="{C81CAA94-AA41-C98C-2D48-C9603AB651CE}"/>
          </ac:spMkLst>
        </pc:spChg>
        <pc:spChg chg="del">
          <ac:chgData name="Becky Hicks" userId="707a92fd-f05b-4b87-b2a9-24ceca1abaec" providerId="ADAL" clId="{F9F8B540-8A13-402C-BF04-FB2D3D920262}" dt="2026-04-02T10:37:28.920" v="499" actId="478"/>
          <ac:spMkLst>
            <pc:docMk/>
            <pc:sldMk cId="909448458" sldId="2147482517"/>
            <ac:spMk id="44" creationId="{74BF601D-A6B8-0D68-7912-A715BF620C9E}"/>
          </ac:spMkLst>
        </pc:spChg>
        <pc:spChg chg="del">
          <ac:chgData name="Becky Hicks" userId="707a92fd-f05b-4b87-b2a9-24ceca1abaec" providerId="ADAL" clId="{F9F8B540-8A13-402C-BF04-FB2D3D920262}" dt="2026-04-02T10:37:28.920" v="499" actId="478"/>
          <ac:spMkLst>
            <pc:docMk/>
            <pc:sldMk cId="909448458" sldId="2147482517"/>
            <ac:spMk id="46" creationId="{A8EF6A4E-1711-A2F8-6843-CCD9131CB632}"/>
          </ac:spMkLst>
        </pc:spChg>
        <pc:grpChg chg="del">
          <ac:chgData name="Becky Hicks" userId="707a92fd-f05b-4b87-b2a9-24ceca1abaec" providerId="ADAL" clId="{F9F8B540-8A13-402C-BF04-FB2D3D920262}" dt="2026-04-02T10:37:12.582" v="479" actId="478"/>
          <ac:grpSpMkLst>
            <pc:docMk/>
            <pc:sldMk cId="909448458" sldId="2147482517"/>
            <ac:grpSpMk id="41" creationId="{8AEDF9C8-DAD9-7864-4D62-82356D29D43E}"/>
          </ac:grpSpMkLst>
        </pc:grpChg>
        <pc:picChg chg="del">
          <ac:chgData name="Becky Hicks" userId="707a92fd-f05b-4b87-b2a9-24ceca1abaec" providerId="ADAL" clId="{F9F8B540-8A13-402C-BF04-FB2D3D920262}" dt="2026-04-02T10:37:28.920" v="499" actId="478"/>
          <ac:picMkLst>
            <pc:docMk/>
            <pc:sldMk cId="909448458" sldId="2147482517"/>
            <ac:picMk id="3" creationId="{01D5D7EE-6E6D-BC6C-5F39-2C97304C78B6}"/>
          </ac:picMkLst>
        </pc:picChg>
      </pc:sldChg>
      <pc:sldChg chg="del">
        <pc:chgData name="Becky Hicks" userId="707a92fd-f05b-4b87-b2a9-24ceca1abaec" providerId="ADAL" clId="{F9F8B540-8A13-402C-BF04-FB2D3D920262}" dt="2026-04-02T10:42:39.677" v="555" actId="47"/>
        <pc:sldMkLst>
          <pc:docMk/>
          <pc:sldMk cId="2235081428" sldId="2147482531"/>
        </pc:sldMkLst>
      </pc:sldChg>
      <pc:sldChg chg="del">
        <pc:chgData name="Becky Hicks" userId="707a92fd-f05b-4b87-b2a9-24ceca1abaec" providerId="ADAL" clId="{F9F8B540-8A13-402C-BF04-FB2D3D920262}" dt="2026-04-02T09:53:09.602" v="30" actId="47"/>
        <pc:sldMkLst>
          <pc:docMk/>
          <pc:sldMk cId="0" sldId="2147482532"/>
        </pc:sldMkLst>
      </pc:sldChg>
      <pc:sldChg chg="addSp delSp modSp mod ord">
        <pc:chgData name="Becky Hicks" userId="707a92fd-f05b-4b87-b2a9-24ceca1abaec" providerId="ADAL" clId="{F9F8B540-8A13-402C-BF04-FB2D3D920262}" dt="2026-04-02T11:41:03.598" v="843" actId="313"/>
        <pc:sldMkLst>
          <pc:docMk/>
          <pc:sldMk cId="626079041" sldId="2147482537"/>
        </pc:sldMkLst>
        <pc:spChg chg="del">
          <ac:chgData name="Becky Hicks" userId="707a92fd-f05b-4b87-b2a9-24ceca1abaec" providerId="ADAL" clId="{F9F8B540-8A13-402C-BF04-FB2D3D920262}" dt="2026-04-02T10:08:57.230" v="266" actId="478"/>
          <ac:spMkLst>
            <pc:docMk/>
            <pc:sldMk cId="626079041" sldId="2147482537"/>
            <ac:spMk id="3" creationId="{68466AD2-C745-13F6-056E-DBEB7DF1998D}"/>
          </ac:spMkLst>
        </pc:spChg>
        <pc:spChg chg="del mod">
          <ac:chgData name="Becky Hicks" userId="707a92fd-f05b-4b87-b2a9-24ceca1abaec" providerId="ADAL" clId="{F9F8B540-8A13-402C-BF04-FB2D3D920262}" dt="2026-04-02T10:35:58.986" v="432" actId="478"/>
          <ac:spMkLst>
            <pc:docMk/>
            <pc:sldMk cId="626079041" sldId="2147482537"/>
            <ac:spMk id="4" creationId="{459A3870-3D9B-DE53-942A-7E39F8A9C1AD}"/>
          </ac:spMkLst>
        </pc:spChg>
        <pc:spChg chg="del">
          <ac:chgData name="Becky Hicks" userId="707a92fd-f05b-4b87-b2a9-24ceca1abaec" providerId="ADAL" clId="{F9F8B540-8A13-402C-BF04-FB2D3D920262}" dt="2026-04-02T10:08:51.879" v="265" actId="478"/>
          <ac:spMkLst>
            <pc:docMk/>
            <pc:sldMk cId="626079041" sldId="2147482537"/>
            <ac:spMk id="6" creationId="{C0F8DB22-F189-A20E-85A4-0FFC4E371219}"/>
          </ac:spMkLst>
        </pc:spChg>
        <pc:spChg chg="del">
          <ac:chgData name="Becky Hicks" userId="707a92fd-f05b-4b87-b2a9-24ceca1abaec" providerId="ADAL" clId="{F9F8B540-8A13-402C-BF04-FB2D3D920262}" dt="2026-04-02T10:08:51.879" v="265" actId="478"/>
          <ac:spMkLst>
            <pc:docMk/>
            <pc:sldMk cId="626079041" sldId="2147482537"/>
            <ac:spMk id="7" creationId="{B85FC7DA-080B-C914-0F4B-120149803408}"/>
          </ac:spMkLst>
        </pc:spChg>
        <pc:spChg chg="mod">
          <ac:chgData name="Becky Hicks" userId="707a92fd-f05b-4b87-b2a9-24ceca1abaec" providerId="ADAL" clId="{F9F8B540-8A13-402C-BF04-FB2D3D920262}" dt="2026-04-02T10:36:18.356" v="458" actId="1035"/>
          <ac:spMkLst>
            <pc:docMk/>
            <pc:sldMk cId="626079041" sldId="2147482537"/>
            <ac:spMk id="11" creationId="{BDA50ADF-68E9-4AA6-C0C3-5A18DFC13AD1}"/>
          </ac:spMkLst>
        </pc:spChg>
        <pc:spChg chg="mod">
          <ac:chgData name="Becky Hicks" userId="707a92fd-f05b-4b87-b2a9-24ceca1abaec" providerId="ADAL" clId="{F9F8B540-8A13-402C-BF04-FB2D3D920262}" dt="2026-04-02T10:36:18.356" v="458" actId="1035"/>
          <ac:spMkLst>
            <pc:docMk/>
            <pc:sldMk cId="626079041" sldId="2147482537"/>
            <ac:spMk id="15" creationId="{CA7B0DA6-8209-7CA3-BB4D-01DFC60E2F47}"/>
          </ac:spMkLst>
        </pc:spChg>
        <pc:spChg chg="add mod">
          <ac:chgData name="Becky Hicks" userId="707a92fd-f05b-4b87-b2a9-24ceca1abaec" providerId="ADAL" clId="{F9F8B540-8A13-402C-BF04-FB2D3D920262}" dt="2026-04-02T10:36:18.356" v="458" actId="1035"/>
          <ac:spMkLst>
            <pc:docMk/>
            <pc:sldMk cId="626079041" sldId="2147482537"/>
            <ac:spMk id="16" creationId="{FA5A081D-1209-1DB0-056F-1E1D264A29E5}"/>
          </ac:spMkLst>
        </pc:spChg>
        <pc:spChg chg="add del mod">
          <ac:chgData name="Becky Hicks" userId="707a92fd-f05b-4b87-b2a9-24ceca1abaec" providerId="ADAL" clId="{F9F8B540-8A13-402C-BF04-FB2D3D920262}" dt="2026-04-02T10:35:13.100" v="422" actId="478"/>
          <ac:spMkLst>
            <pc:docMk/>
            <pc:sldMk cId="626079041" sldId="2147482537"/>
            <ac:spMk id="17" creationId="{0CB47C35-15EA-14E5-4379-D4A453180256}"/>
          </ac:spMkLst>
        </pc:spChg>
        <pc:spChg chg="del">
          <ac:chgData name="Becky Hicks" userId="707a92fd-f05b-4b87-b2a9-24ceca1abaec" providerId="ADAL" clId="{F9F8B540-8A13-402C-BF04-FB2D3D920262}" dt="2026-04-02T10:08:51.879" v="265" actId="478"/>
          <ac:spMkLst>
            <pc:docMk/>
            <pc:sldMk cId="626079041" sldId="2147482537"/>
            <ac:spMk id="20" creationId="{C4D5804C-96B6-EEEF-DDE3-2A6DBE515B1A}"/>
          </ac:spMkLst>
        </pc:spChg>
        <pc:spChg chg="del">
          <ac:chgData name="Becky Hicks" userId="707a92fd-f05b-4b87-b2a9-24ceca1abaec" providerId="ADAL" clId="{F9F8B540-8A13-402C-BF04-FB2D3D920262}" dt="2026-04-02T10:08:51.879" v="265" actId="478"/>
          <ac:spMkLst>
            <pc:docMk/>
            <pc:sldMk cId="626079041" sldId="2147482537"/>
            <ac:spMk id="31" creationId="{61C79FC7-0CC4-451C-E218-E22C34F98B50}"/>
          </ac:spMkLst>
        </pc:spChg>
        <pc:spChg chg="del">
          <ac:chgData name="Becky Hicks" userId="707a92fd-f05b-4b87-b2a9-24ceca1abaec" providerId="ADAL" clId="{F9F8B540-8A13-402C-BF04-FB2D3D920262}" dt="2026-04-02T10:08:51.879" v="265" actId="478"/>
          <ac:spMkLst>
            <pc:docMk/>
            <pc:sldMk cId="626079041" sldId="2147482537"/>
            <ac:spMk id="32" creationId="{106C0961-5A8B-B50B-94FF-4E0B24DA70E7}"/>
          </ac:spMkLst>
        </pc:spChg>
        <pc:spChg chg="del">
          <ac:chgData name="Becky Hicks" userId="707a92fd-f05b-4b87-b2a9-24ceca1abaec" providerId="ADAL" clId="{F9F8B540-8A13-402C-BF04-FB2D3D920262}" dt="2026-04-02T10:08:51.879" v="265" actId="478"/>
          <ac:spMkLst>
            <pc:docMk/>
            <pc:sldMk cId="626079041" sldId="2147482537"/>
            <ac:spMk id="34" creationId="{2040325C-102B-98FA-E38B-2324B8A4207E}"/>
          </ac:spMkLst>
        </pc:spChg>
        <pc:spChg chg="del">
          <ac:chgData name="Becky Hicks" userId="707a92fd-f05b-4b87-b2a9-24ceca1abaec" providerId="ADAL" clId="{F9F8B540-8A13-402C-BF04-FB2D3D920262}" dt="2026-04-02T10:08:51.879" v="265" actId="478"/>
          <ac:spMkLst>
            <pc:docMk/>
            <pc:sldMk cId="626079041" sldId="2147482537"/>
            <ac:spMk id="38" creationId="{5E63A587-39EF-D108-D9DD-DFAF114C0C0C}"/>
          </ac:spMkLst>
        </pc:spChg>
        <pc:spChg chg="del">
          <ac:chgData name="Becky Hicks" userId="707a92fd-f05b-4b87-b2a9-24ceca1abaec" providerId="ADAL" clId="{F9F8B540-8A13-402C-BF04-FB2D3D920262}" dt="2026-04-02T10:08:51.879" v="265" actId="478"/>
          <ac:spMkLst>
            <pc:docMk/>
            <pc:sldMk cId="626079041" sldId="2147482537"/>
            <ac:spMk id="58" creationId="{C440ECAF-A132-C944-D559-E43FC7970F9C}"/>
          </ac:spMkLst>
        </pc:spChg>
        <pc:spChg chg="del">
          <ac:chgData name="Becky Hicks" userId="707a92fd-f05b-4b87-b2a9-24ceca1abaec" providerId="ADAL" clId="{F9F8B540-8A13-402C-BF04-FB2D3D920262}" dt="2026-04-02T10:08:57.230" v="266" actId="478"/>
          <ac:spMkLst>
            <pc:docMk/>
            <pc:sldMk cId="626079041" sldId="2147482537"/>
            <ac:spMk id="257" creationId="{13778DC9-77E5-D69B-B731-A214695C6256}"/>
          </ac:spMkLst>
        </pc:spChg>
        <pc:spChg chg="del">
          <ac:chgData name="Becky Hicks" userId="707a92fd-f05b-4b87-b2a9-24ceca1abaec" providerId="ADAL" clId="{F9F8B540-8A13-402C-BF04-FB2D3D920262}" dt="2026-04-02T10:08:57.230" v="266" actId="478"/>
          <ac:spMkLst>
            <pc:docMk/>
            <pc:sldMk cId="626079041" sldId="2147482537"/>
            <ac:spMk id="258" creationId="{C6053D2D-A673-EA0C-07C6-36986C5EB2B6}"/>
          </ac:spMkLst>
        </pc:spChg>
        <pc:spChg chg="del">
          <ac:chgData name="Becky Hicks" userId="707a92fd-f05b-4b87-b2a9-24ceca1abaec" providerId="ADAL" clId="{F9F8B540-8A13-402C-BF04-FB2D3D920262}" dt="2026-04-02T10:08:57.230" v="266" actId="478"/>
          <ac:spMkLst>
            <pc:docMk/>
            <pc:sldMk cId="626079041" sldId="2147482537"/>
            <ac:spMk id="259" creationId="{1D22FE5D-39FC-89CA-543A-1CD29475E220}"/>
          </ac:spMkLst>
        </pc:spChg>
        <pc:spChg chg="del">
          <ac:chgData name="Becky Hicks" userId="707a92fd-f05b-4b87-b2a9-24ceca1abaec" providerId="ADAL" clId="{F9F8B540-8A13-402C-BF04-FB2D3D920262}" dt="2026-04-02T10:08:57.230" v="266" actId="478"/>
          <ac:spMkLst>
            <pc:docMk/>
            <pc:sldMk cId="626079041" sldId="2147482537"/>
            <ac:spMk id="260" creationId="{824C4A77-8BA4-8D80-4337-FEE533F3B39A}"/>
          </ac:spMkLst>
        </pc:spChg>
        <pc:spChg chg="mod">
          <ac:chgData name="Becky Hicks" userId="707a92fd-f05b-4b87-b2a9-24ceca1abaec" providerId="ADAL" clId="{F9F8B540-8A13-402C-BF04-FB2D3D920262}" dt="2026-04-02T10:33:10.239" v="381" actId="1038"/>
          <ac:spMkLst>
            <pc:docMk/>
            <pc:sldMk cId="626079041" sldId="2147482537"/>
            <ac:spMk id="261" creationId="{550C2375-CBA5-EC17-E780-4E50891A8235}"/>
          </ac:spMkLst>
        </pc:spChg>
        <pc:spChg chg="mod">
          <ac:chgData name="Becky Hicks" userId="707a92fd-f05b-4b87-b2a9-24ceca1abaec" providerId="ADAL" clId="{F9F8B540-8A13-402C-BF04-FB2D3D920262}" dt="2026-04-02T10:33:04.440" v="374" actId="1038"/>
          <ac:spMkLst>
            <pc:docMk/>
            <pc:sldMk cId="626079041" sldId="2147482537"/>
            <ac:spMk id="262" creationId="{DEAE7FEA-FBDB-7A96-4B96-C42F62E2DFA1}"/>
          </ac:spMkLst>
        </pc:spChg>
        <pc:spChg chg="del">
          <ac:chgData name="Becky Hicks" userId="707a92fd-f05b-4b87-b2a9-24ceca1abaec" providerId="ADAL" clId="{F9F8B540-8A13-402C-BF04-FB2D3D920262}" dt="2026-04-02T10:08:44.101" v="264" actId="478"/>
          <ac:spMkLst>
            <pc:docMk/>
            <pc:sldMk cId="626079041" sldId="2147482537"/>
            <ac:spMk id="263" creationId="{EE1C0807-86E6-2270-D1B1-DFE39B0CD1C3}"/>
          </ac:spMkLst>
        </pc:spChg>
        <pc:spChg chg="mod">
          <ac:chgData name="Becky Hicks" userId="707a92fd-f05b-4b87-b2a9-24ceca1abaec" providerId="ADAL" clId="{F9F8B540-8A13-402C-BF04-FB2D3D920262}" dt="2026-04-02T10:33:04.440" v="374" actId="1038"/>
          <ac:spMkLst>
            <pc:docMk/>
            <pc:sldMk cId="626079041" sldId="2147482537"/>
            <ac:spMk id="264" creationId="{A40656C2-0A71-C2E9-7C48-C9273D78C3C2}"/>
          </ac:spMkLst>
        </pc:spChg>
        <pc:spChg chg="mod">
          <ac:chgData name="Becky Hicks" userId="707a92fd-f05b-4b87-b2a9-24ceca1abaec" providerId="ADAL" clId="{F9F8B540-8A13-402C-BF04-FB2D3D920262}" dt="2026-04-02T10:32:53.247" v="357" actId="1038"/>
          <ac:spMkLst>
            <pc:docMk/>
            <pc:sldMk cId="626079041" sldId="2147482537"/>
            <ac:spMk id="265" creationId="{39E5F588-472F-8F41-5902-6481779B9C64}"/>
          </ac:spMkLst>
        </pc:spChg>
        <pc:spChg chg="mod">
          <ac:chgData name="Becky Hicks" userId="707a92fd-f05b-4b87-b2a9-24ceca1abaec" providerId="ADAL" clId="{F9F8B540-8A13-402C-BF04-FB2D3D920262}" dt="2026-04-02T10:32:53.247" v="357" actId="1038"/>
          <ac:spMkLst>
            <pc:docMk/>
            <pc:sldMk cId="626079041" sldId="2147482537"/>
            <ac:spMk id="266" creationId="{DA941B99-3DD3-97D3-9B2C-F35FDD4933A5}"/>
          </ac:spMkLst>
        </pc:spChg>
        <pc:spChg chg="add mod">
          <ac:chgData name="Becky Hicks" userId="707a92fd-f05b-4b87-b2a9-24ceca1abaec" providerId="ADAL" clId="{F9F8B540-8A13-402C-BF04-FB2D3D920262}" dt="2026-04-02T11:41:03.598" v="843" actId="313"/>
          <ac:spMkLst>
            <pc:docMk/>
            <pc:sldMk cId="626079041" sldId="2147482537"/>
            <ac:spMk id="269" creationId="{4725BD59-A290-E8B7-63A2-52841F09C052}"/>
          </ac:spMkLst>
        </pc:spChg>
        <pc:spChg chg="add mod">
          <ac:chgData name="Becky Hicks" userId="707a92fd-f05b-4b87-b2a9-24ceca1abaec" providerId="ADAL" clId="{F9F8B540-8A13-402C-BF04-FB2D3D920262}" dt="2026-04-02T10:36:01.130" v="433" actId="1076"/>
          <ac:spMkLst>
            <pc:docMk/>
            <pc:sldMk cId="626079041" sldId="2147482537"/>
            <ac:spMk id="270" creationId="{02A4903B-5558-3D38-937B-6594DE580F2C}"/>
          </ac:spMkLst>
        </pc:spChg>
        <pc:spChg chg="mod">
          <ac:chgData name="Becky Hicks" userId="707a92fd-f05b-4b87-b2a9-24ceca1abaec" providerId="ADAL" clId="{F9F8B540-8A13-402C-BF04-FB2D3D920262}" dt="2026-04-02T10:36:18.356" v="458" actId="1035"/>
          <ac:spMkLst>
            <pc:docMk/>
            <pc:sldMk cId="626079041" sldId="2147482537"/>
            <ac:spMk id="577" creationId="{36E336DE-A0E1-8789-CE4B-76DB3A54C4EC}"/>
          </ac:spMkLst>
        </pc:spChg>
        <pc:spChg chg="add del mod">
          <ac:chgData name="Becky Hicks" userId="707a92fd-f05b-4b87-b2a9-24ceca1abaec" providerId="ADAL" clId="{F9F8B540-8A13-402C-BF04-FB2D3D920262}" dt="2026-04-02T10:35:13.100" v="422" actId="478"/>
          <ac:spMkLst>
            <pc:docMk/>
            <pc:sldMk cId="626079041" sldId="2147482537"/>
            <ac:spMk id="578" creationId="{8377EFB5-A54C-3CDE-4E73-A57C43C8DD0E}"/>
          </ac:spMkLst>
        </pc:spChg>
        <pc:spChg chg="add del mod">
          <ac:chgData name="Becky Hicks" userId="707a92fd-f05b-4b87-b2a9-24ceca1abaec" providerId="ADAL" clId="{F9F8B540-8A13-402C-BF04-FB2D3D920262}" dt="2026-04-02T10:35:13.100" v="422" actId="478"/>
          <ac:spMkLst>
            <pc:docMk/>
            <pc:sldMk cId="626079041" sldId="2147482537"/>
            <ac:spMk id="579" creationId="{44822134-2FCA-11A0-07CA-A670A4266C97}"/>
          </ac:spMkLst>
        </pc:spChg>
        <pc:spChg chg="add mod">
          <ac:chgData name="Becky Hicks" userId="707a92fd-f05b-4b87-b2a9-24ceca1abaec" providerId="ADAL" clId="{F9F8B540-8A13-402C-BF04-FB2D3D920262}" dt="2026-04-02T10:36:18.356" v="458" actId="1035"/>
          <ac:spMkLst>
            <pc:docMk/>
            <pc:sldMk cId="626079041" sldId="2147482537"/>
            <ac:spMk id="581" creationId="{4BA013DC-1029-4CF0-7F02-05FEB3817395}"/>
          </ac:spMkLst>
        </pc:spChg>
        <pc:spChg chg="add del mod">
          <ac:chgData name="Becky Hicks" userId="707a92fd-f05b-4b87-b2a9-24ceca1abaec" providerId="ADAL" clId="{F9F8B540-8A13-402C-BF04-FB2D3D920262}" dt="2026-04-02T10:35:13.100" v="422" actId="478"/>
          <ac:spMkLst>
            <pc:docMk/>
            <pc:sldMk cId="626079041" sldId="2147482537"/>
            <ac:spMk id="582" creationId="{4A144473-B260-E250-9A6E-9B1EDB527F4F}"/>
          </ac:spMkLst>
        </pc:spChg>
        <pc:spChg chg="del">
          <ac:chgData name="Becky Hicks" userId="707a92fd-f05b-4b87-b2a9-24ceca1abaec" providerId="ADAL" clId="{F9F8B540-8A13-402C-BF04-FB2D3D920262}" dt="2026-04-02T10:08:51.879" v="265" actId="478"/>
          <ac:spMkLst>
            <pc:docMk/>
            <pc:sldMk cId="626079041" sldId="2147482537"/>
            <ac:spMk id="600" creationId="{C191AE0A-81A2-07A4-2377-9921B25ECA7A}"/>
          </ac:spMkLst>
        </pc:spChg>
        <pc:spChg chg="del">
          <ac:chgData name="Becky Hicks" userId="707a92fd-f05b-4b87-b2a9-24ceca1abaec" providerId="ADAL" clId="{F9F8B540-8A13-402C-BF04-FB2D3D920262}" dt="2026-04-02T10:08:51.879" v="265" actId="478"/>
          <ac:spMkLst>
            <pc:docMk/>
            <pc:sldMk cId="626079041" sldId="2147482537"/>
            <ac:spMk id="608" creationId="{D2DFAD2D-09EC-6EC7-2989-20F7F4EECB79}"/>
          </ac:spMkLst>
        </pc:spChg>
        <pc:spChg chg="add del mod">
          <ac:chgData name="Becky Hicks" userId="707a92fd-f05b-4b87-b2a9-24ceca1abaec" providerId="ADAL" clId="{F9F8B540-8A13-402C-BF04-FB2D3D920262}" dt="2026-04-02T10:35:13.100" v="422" actId="478"/>
          <ac:spMkLst>
            <pc:docMk/>
            <pc:sldMk cId="626079041" sldId="2147482537"/>
            <ac:spMk id="611" creationId="{B3C95514-B69F-7C9D-4642-5AE19E482D9D}"/>
          </ac:spMkLst>
        </pc:spChg>
        <pc:spChg chg="mod">
          <ac:chgData name="Becky Hicks" userId="707a92fd-f05b-4b87-b2a9-24ceca1abaec" providerId="ADAL" clId="{F9F8B540-8A13-402C-BF04-FB2D3D920262}" dt="2026-04-02T10:36:18.356" v="458" actId="1035"/>
          <ac:spMkLst>
            <pc:docMk/>
            <pc:sldMk cId="626079041" sldId="2147482537"/>
            <ac:spMk id="613" creationId="{397D0485-7C71-D37D-C9B2-BEEC9E7FEA11}"/>
          </ac:spMkLst>
        </pc:spChg>
        <pc:spChg chg="add del mod">
          <ac:chgData name="Becky Hicks" userId="707a92fd-f05b-4b87-b2a9-24ceca1abaec" providerId="ADAL" clId="{F9F8B540-8A13-402C-BF04-FB2D3D920262}" dt="2026-04-02T10:35:13.100" v="422" actId="478"/>
          <ac:spMkLst>
            <pc:docMk/>
            <pc:sldMk cId="626079041" sldId="2147482537"/>
            <ac:spMk id="614" creationId="{27C01D38-BA3C-B04F-3E7D-378116657DF6}"/>
          </ac:spMkLst>
        </pc:spChg>
        <pc:spChg chg="add del mod">
          <ac:chgData name="Becky Hicks" userId="707a92fd-f05b-4b87-b2a9-24ceca1abaec" providerId="ADAL" clId="{F9F8B540-8A13-402C-BF04-FB2D3D920262}" dt="2026-04-02T10:35:13.100" v="422" actId="478"/>
          <ac:spMkLst>
            <pc:docMk/>
            <pc:sldMk cId="626079041" sldId="2147482537"/>
            <ac:spMk id="615" creationId="{7851AD18-7A47-3FC9-4380-9D8CA17980DD}"/>
          </ac:spMkLst>
        </pc:spChg>
        <pc:spChg chg="add mod">
          <ac:chgData name="Becky Hicks" userId="707a92fd-f05b-4b87-b2a9-24ceca1abaec" providerId="ADAL" clId="{F9F8B540-8A13-402C-BF04-FB2D3D920262}" dt="2026-04-02T10:36:18.356" v="458" actId="1035"/>
          <ac:spMkLst>
            <pc:docMk/>
            <pc:sldMk cId="626079041" sldId="2147482537"/>
            <ac:spMk id="618" creationId="{475AAB8F-1FB5-1C34-B16A-E14D0B460CB5}"/>
          </ac:spMkLst>
        </pc:spChg>
        <pc:spChg chg="mod">
          <ac:chgData name="Becky Hicks" userId="707a92fd-f05b-4b87-b2a9-24ceca1abaec" providerId="ADAL" clId="{F9F8B540-8A13-402C-BF04-FB2D3D920262}" dt="2026-04-02T10:33:10.239" v="381" actId="1038"/>
          <ac:spMkLst>
            <pc:docMk/>
            <pc:sldMk cId="626079041" sldId="2147482537"/>
            <ac:spMk id="619" creationId="{77046F57-945A-DD47-5B58-A2060E4395E9}"/>
          </ac:spMkLst>
        </pc:spChg>
        <pc:spChg chg="add mod">
          <ac:chgData name="Becky Hicks" userId="707a92fd-f05b-4b87-b2a9-24ceca1abaec" providerId="ADAL" clId="{F9F8B540-8A13-402C-BF04-FB2D3D920262}" dt="2026-04-02T10:36:18.356" v="458" actId="1035"/>
          <ac:spMkLst>
            <pc:docMk/>
            <pc:sldMk cId="626079041" sldId="2147482537"/>
            <ac:spMk id="622" creationId="{8014D055-805F-1122-D58D-4662AEEB0BC0}"/>
          </ac:spMkLst>
        </pc:spChg>
        <pc:spChg chg="add mod">
          <ac:chgData name="Becky Hicks" userId="707a92fd-f05b-4b87-b2a9-24ceca1abaec" providerId="ADAL" clId="{F9F8B540-8A13-402C-BF04-FB2D3D920262}" dt="2026-04-02T10:36:18.356" v="458" actId="1035"/>
          <ac:spMkLst>
            <pc:docMk/>
            <pc:sldMk cId="626079041" sldId="2147482537"/>
            <ac:spMk id="623" creationId="{51A4981A-090E-9F19-ECDE-835797DA1D35}"/>
          </ac:spMkLst>
        </pc:spChg>
        <pc:spChg chg="mod">
          <ac:chgData name="Becky Hicks" userId="707a92fd-f05b-4b87-b2a9-24ceca1abaec" providerId="ADAL" clId="{F9F8B540-8A13-402C-BF04-FB2D3D920262}" dt="2026-04-02T10:36:18.356" v="458" actId="1035"/>
          <ac:spMkLst>
            <pc:docMk/>
            <pc:sldMk cId="626079041" sldId="2147482537"/>
            <ac:spMk id="626" creationId="{FE0E1EA6-4720-766E-4F69-DE65D4FF51E2}"/>
          </ac:spMkLst>
        </pc:spChg>
        <pc:spChg chg="mod">
          <ac:chgData name="Becky Hicks" userId="707a92fd-f05b-4b87-b2a9-24ceca1abaec" providerId="ADAL" clId="{F9F8B540-8A13-402C-BF04-FB2D3D920262}" dt="2026-04-02T10:32:53.247" v="357" actId="1038"/>
          <ac:spMkLst>
            <pc:docMk/>
            <pc:sldMk cId="626079041" sldId="2147482537"/>
            <ac:spMk id="627" creationId="{0B74EF65-8AAB-02D2-BF67-DDB6B40E9FFD}"/>
          </ac:spMkLst>
        </pc:spChg>
        <pc:spChg chg="add del">
          <ac:chgData name="Becky Hicks" userId="707a92fd-f05b-4b87-b2a9-24ceca1abaec" providerId="ADAL" clId="{F9F8B540-8A13-402C-BF04-FB2D3D920262}" dt="2026-04-02T10:35:13.100" v="422" actId="478"/>
          <ac:spMkLst>
            <pc:docMk/>
            <pc:sldMk cId="626079041" sldId="2147482537"/>
            <ac:spMk id="628" creationId="{8E9074A6-17C4-E4F5-1943-ABD03819D64D}"/>
          </ac:spMkLst>
        </pc:spChg>
        <pc:spChg chg="add del">
          <ac:chgData name="Becky Hicks" userId="707a92fd-f05b-4b87-b2a9-24ceca1abaec" providerId="ADAL" clId="{F9F8B540-8A13-402C-BF04-FB2D3D920262}" dt="2026-04-02T10:35:13.100" v="422" actId="478"/>
          <ac:spMkLst>
            <pc:docMk/>
            <pc:sldMk cId="626079041" sldId="2147482537"/>
            <ac:spMk id="629" creationId="{E48F7BB7-CD9D-FF22-EE90-EDB02587C956}"/>
          </ac:spMkLst>
        </pc:spChg>
        <pc:spChg chg="add del">
          <ac:chgData name="Becky Hicks" userId="707a92fd-f05b-4b87-b2a9-24ceca1abaec" providerId="ADAL" clId="{F9F8B540-8A13-402C-BF04-FB2D3D920262}" dt="2026-04-02T10:35:13.100" v="422" actId="478"/>
          <ac:spMkLst>
            <pc:docMk/>
            <pc:sldMk cId="626079041" sldId="2147482537"/>
            <ac:spMk id="631" creationId="{6D427A09-916F-0368-FE86-DBB1B4105B21}"/>
          </ac:spMkLst>
        </pc:spChg>
        <pc:spChg chg="mod">
          <ac:chgData name="Becky Hicks" userId="707a92fd-f05b-4b87-b2a9-24ceca1abaec" providerId="ADAL" clId="{F9F8B540-8A13-402C-BF04-FB2D3D920262}" dt="2026-04-02T10:33:10.239" v="381" actId="1038"/>
          <ac:spMkLst>
            <pc:docMk/>
            <pc:sldMk cId="626079041" sldId="2147482537"/>
            <ac:spMk id="632" creationId="{E2BDC95A-A6F6-1F61-234D-A0E37F06E621}"/>
          </ac:spMkLst>
        </pc:spChg>
        <pc:spChg chg="del">
          <ac:chgData name="Becky Hicks" userId="707a92fd-f05b-4b87-b2a9-24ceca1abaec" providerId="ADAL" clId="{F9F8B540-8A13-402C-BF04-FB2D3D920262}" dt="2026-04-02T10:08:57.230" v="266" actId="478"/>
          <ac:spMkLst>
            <pc:docMk/>
            <pc:sldMk cId="626079041" sldId="2147482537"/>
            <ac:spMk id="634" creationId="{C8DBCD62-07ED-2BCF-4DF8-4B34A18B5AF6}"/>
          </ac:spMkLst>
        </pc:spChg>
        <pc:spChg chg="del">
          <ac:chgData name="Becky Hicks" userId="707a92fd-f05b-4b87-b2a9-24ceca1abaec" providerId="ADAL" clId="{F9F8B540-8A13-402C-BF04-FB2D3D920262}" dt="2026-04-02T10:08:57.230" v="266" actId="478"/>
          <ac:spMkLst>
            <pc:docMk/>
            <pc:sldMk cId="626079041" sldId="2147482537"/>
            <ac:spMk id="635" creationId="{76815C2B-0011-436F-E7D9-B8BC48BFE968}"/>
          </ac:spMkLst>
        </pc:spChg>
        <pc:spChg chg="del">
          <ac:chgData name="Becky Hicks" userId="707a92fd-f05b-4b87-b2a9-24ceca1abaec" providerId="ADAL" clId="{F9F8B540-8A13-402C-BF04-FB2D3D920262}" dt="2026-04-02T10:08:57.230" v="266" actId="478"/>
          <ac:spMkLst>
            <pc:docMk/>
            <pc:sldMk cId="626079041" sldId="2147482537"/>
            <ac:spMk id="636" creationId="{F7159CB7-8A35-9DA1-66D9-80A76CA1B0DB}"/>
          </ac:spMkLst>
        </pc:spChg>
        <pc:spChg chg="del">
          <ac:chgData name="Becky Hicks" userId="707a92fd-f05b-4b87-b2a9-24ceca1abaec" providerId="ADAL" clId="{F9F8B540-8A13-402C-BF04-FB2D3D920262}" dt="2026-04-02T10:08:57.230" v="266" actId="478"/>
          <ac:spMkLst>
            <pc:docMk/>
            <pc:sldMk cId="626079041" sldId="2147482537"/>
            <ac:spMk id="637" creationId="{1CEA73BE-8EA5-327D-4EED-E4FF7A3A8C95}"/>
          </ac:spMkLst>
        </pc:spChg>
        <pc:spChg chg="del">
          <ac:chgData name="Becky Hicks" userId="707a92fd-f05b-4b87-b2a9-24ceca1abaec" providerId="ADAL" clId="{F9F8B540-8A13-402C-BF04-FB2D3D920262}" dt="2026-04-02T10:08:57.230" v="266" actId="478"/>
          <ac:spMkLst>
            <pc:docMk/>
            <pc:sldMk cId="626079041" sldId="2147482537"/>
            <ac:spMk id="638" creationId="{F40368E7-184A-924E-24F9-31E60682D90B}"/>
          </ac:spMkLst>
        </pc:spChg>
        <pc:graphicFrameChg chg="add mod modGraphic">
          <ac:chgData name="Becky Hicks" userId="707a92fd-f05b-4b87-b2a9-24ceca1abaec" providerId="ADAL" clId="{F9F8B540-8A13-402C-BF04-FB2D3D920262}" dt="2026-04-02T11:40:40.650" v="841" actId="20577"/>
          <ac:graphicFrameMkLst>
            <pc:docMk/>
            <pc:sldMk cId="626079041" sldId="2147482537"/>
            <ac:graphicFrameMk id="267" creationId="{8CC3D3BE-8C13-F814-F696-05B09A4874ED}"/>
          </ac:graphicFrameMkLst>
        </pc:graphicFrameChg>
        <pc:graphicFrameChg chg="mod">
          <ac:chgData name="Becky Hicks" userId="707a92fd-f05b-4b87-b2a9-24ceca1abaec" providerId="ADAL" clId="{F9F8B540-8A13-402C-BF04-FB2D3D920262}" dt="2026-04-02T10:33:10.239" v="381" actId="1038"/>
          <ac:graphicFrameMkLst>
            <pc:docMk/>
            <pc:sldMk cId="626079041" sldId="2147482537"/>
            <ac:graphicFrameMk id="576" creationId="{1DF17D87-C02A-EEBE-E5AF-CB2B89B052C5}"/>
          </ac:graphicFrameMkLst>
        </pc:graphicFrameChg>
        <pc:graphicFrameChg chg="mod">
          <ac:chgData name="Becky Hicks" userId="707a92fd-f05b-4b87-b2a9-24ceca1abaec" providerId="ADAL" clId="{F9F8B540-8A13-402C-BF04-FB2D3D920262}" dt="2026-04-02T10:33:04.440" v="374" actId="1038"/>
          <ac:graphicFrameMkLst>
            <pc:docMk/>
            <pc:sldMk cId="626079041" sldId="2147482537"/>
            <ac:graphicFrameMk id="580" creationId="{38872EF2-1EC6-8623-9980-7F47EA6543D2}"/>
          </ac:graphicFrameMkLst>
        </pc:graphicFrameChg>
        <pc:graphicFrameChg chg="mod">
          <ac:chgData name="Becky Hicks" userId="707a92fd-f05b-4b87-b2a9-24ceca1abaec" providerId="ADAL" clId="{F9F8B540-8A13-402C-BF04-FB2D3D920262}" dt="2026-04-02T10:32:53.247" v="357" actId="1038"/>
          <ac:graphicFrameMkLst>
            <pc:docMk/>
            <pc:sldMk cId="626079041" sldId="2147482537"/>
            <ac:graphicFrameMk id="612" creationId="{2E1E4E70-9582-F495-4081-CA27C8892D37}"/>
          </ac:graphicFrameMkLst>
        </pc:graphicFrameChg>
        <pc:picChg chg="mod">
          <ac:chgData name="Becky Hicks" userId="707a92fd-f05b-4b87-b2a9-24ceca1abaec" providerId="ADAL" clId="{F9F8B540-8A13-402C-BF04-FB2D3D920262}" dt="2026-04-02T10:33:10.239" v="381" actId="1038"/>
          <ac:picMkLst>
            <pc:docMk/>
            <pc:sldMk cId="626079041" sldId="2147482537"/>
            <ac:picMk id="616" creationId="{23203C94-DC50-344A-B2BF-D4CBC2752062}"/>
          </ac:picMkLst>
        </pc:picChg>
        <pc:picChg chg="mod">
          <ac:chgData name="Becky Hicks" userId="707a92fd-f05b-4b87-b2a9-24ceca1abaec" providerId="ADAL" clId="{F9F8B540-8A13-402C-BF04-FB2D3D920262}" dt="2026-04-02T10:33:10.239" v="381" actId="1038"/>
          <ac:picMkLst>
            <pc:docMk/>
            <pc:sldMk cId="626079041" sldId="2147482537"/>
            <ac:picMk id="617" creationId="{381223ED-54B4-7E45-87CA-31CD31400D7B}"/>
          </ac:picMkLst>
        </pc:picChg>
        <pc:picChg chg="mod">
          <ac:chgData name="Becky Hicks" userId="707a92fd-f05b-4b87-b2a9-24ceca1abaec" providerId="ADAL" clId="{F9F8B540-8A13-402C-BF04-FB2D3D920262}" dt="2026-04-02T10:33:04.440" v="374" actId="1038"/>
          <ac:picMkLst>
            <pc:docMk/>
            <pc:sldMk cId="626079041" sldId="2147482537"/>
            <ac:picMk id="620" creationId="{23F87CE4-168F-0131-1486-238E76D15481}"/>
          </ac:picMkLst>
        </pc:picChg>
        <pc:picChg chg="mod">
          <ac:chgData name="Becky Hicks" userId="707a92fd-f05b-4b87-b2a9-24ceca1abaec" providerId="ADAL" clId="{F9F8B540-8A13-402C-BF04-FB2D3D920262}" dt="2026-04-02T10:33:04.440" v="374" actId="1038"/>
          <ac:picMkLst>
            <pc:docMk/>
            <pc:sldMk cId="626079041" sldId="2147482537"/>
            <ac:picMk id="621" creationId="{B1A0C14B-EA6D-A6CA-5264-E2F6631E7631}"/>
          </ac:picMkLst>
        </pc:picChg>
        <pc:picChg chg="mod">
          <ac:chgData name="Becky Hicks" userId="707a92fd-f05b-4b87-b2a9-24ceca1abaec" providerId="ADAL" clId="{F9F8B540-8A13-402C-BF04-FB2D3D920262}" dt="2026-04-02T10:32:53.247" v="357" actId="1038"/>
          <ac:picMkLst>
            <pc:docMk/>
            <pc:sldMk cId="626079041" sldId="2147482537"/>
            <ac:picMk id="624" creationId="{1DFD5D4B-50FF-0F4C-4BB8-A608321578AB}"/>
          </ac:picMkLst>
        </pc:picChg>
        <pc:picChg chg="mod">
          <ac:chgData name="Becky Hicks" userId="707a92fd-f05b-4b87-b2a9-24ceca1abaec" providerId="ADAL" clId="{F9F8B540-8A13-402C-BF04-FB2D3D920262}" dt="2026-04-02T10:32:53.247" v="357" actId="1038"/>
          <ac:picMkLst>
            <pc:docMk/>
            <pc:sldMk cId="626079041" sldId="2147482537"/>
            <ac:picMk id="625" creationId="{29E0A9D2-BBFC-83D4-34D3-C362C49380BF}"/>
          </ac:picMkLst>
        </pc:picChg>
      </pc:sldChg>
      <pc:sldChg chg="modSp mod">
        <pc:chgData name="Becky Hicks" userId="707a92fd-f05b-4b87-b2a9-24ceca1abaec" providerId="ADAL" clId="{F9F8B540-8A13-402C-BF04-FB2D3D920262}" dt="2026-04-02T09:51:32.337" v="29" actId="20577"/>
        <pc:sldMkLst>
          <pc:docMk/>
          <pc:sldMk cId="55615703" sldId="2147482540"/>
        </pc:sldMkLst>
        <pc:spChg chg="mod">
          <ac:chgData name="Becky Hicks" userId="707a92fd-f05b-4b87-b2a9-24ceca1abaec" providerId="ADAL" clId="{F9F8B540-8A13-402C-BF04-FB2D3D920262}" dt="2026-04-02T09:51:32.337" v="29" actId="20577"/>
          <ac:spMkLst>
            <pc:docMk/>
            <pc:sldMk cId="55615703" sldId="2147482540"/>
            <ac:spMk id="5" creationId="{A2AB73FC-3952-6F45-5276-332FFAE7135C}"/>
          </ac:spMkLst>
        </pc:spChg>
      </pc:sldChg>
      <pc:sldChg chg="del">
        <pc:chgData name="Becky Hicks" userId="707a92fd-f05b-4b87-b2a9-24ceca1abaec" providerId="ADAL" clId="{F9F8B540-8A13-402C-BF04-FB2D3D920262}" dt="2026-04-02T09:58:27.301" v="154" actId="47"/>
        <pc:sldMkLst>
          <pc:docMk/>
          <pc:sldMk cId="2526476175" sldId="2147482550"/>
        </pc:sldMkLst>
      </pc:sldChg>
      <pc:sldChg chg="addSp delSp modSp mod ord">
        <pc:chgData name="Becky Hicks" userId="707a92fd-f05b-4b87-b2a9-24ceca1abaec" providerId="ADAL" clId="{F9F8B540-8A13-402C-BF04-FB2D3D920262}" dt="2026-04-02T14:47:23.774" v="1179" actId="20577"/>
        <pc:sldMkLst>
          <pc:docMk/>
          <pc:sldMk cId="102399346" sldId="2147482567"/>
        </pc:sldMkLst>
        <pc:spChg chg="mod">
          <ac:chgData name="Becky Hicks" userId="707a92fd-f05b-4b87-b2a9-24ceca1abaec" providerId="ADAL" clId="{F9F8B540-8A13-402C-BF04-FB2D3D920262}" dt="2026-04-02T09:57:34.085" v="146" actId="14100"/>
          <ac:spMkLst>
            <pc:docMk/>
            <pc:sldMk cId="102399346" sldId="2147482567"/>
            <ac:spMk id="2" creationId="{39259F8C-A38B-8908-9D3B-A4BC6D4B2742}"/>
          </ac:spMkLst>
        </pc:spChg>
        <pc:spChg chg="del mod topLvl">
          <ac:chgData name="Becky Hicks" userId="707a92fd-f05b-4b87-b2a9-24ceca1abaec" providerId="ADAL" clId="{F9F8B540-8A13-402C-BF04-FB2D3D920262}" dt="2026-04-02T09:57:28.332" v="145" actId="478"/>
          <ac:spMkLst>
            <pc:docMk/>
            <pc:sldMk cId="102399346" sldId="2147482567"/>
            <ac:spMk id="7" creationId="{63C51D33-57B9-4A4A-BD0C-C6EA71E74F8B}"/>
          </ac:spMkLst>
        </pc:spChg>
        <pc:spChg chg="add mod">
          <ac:chgData name="Becky Hicks" userId="707a92fd-f05b-4b87-b2a9-24ceca1abaec" providerId="ADAL" clId="{F9F8B540-8A13-402C-BF04-FB2D3D920262}" dt="2026-04-02T11:22:36.942" v="740" actId="6549"/>
          <ac:spMkLst>
            <pc:docMk/>
            <pc:sldMk cId="102399346" sldId="2147482567"/>
            <ac:spMk id="11" creationId="{48601053-12DA-CA05-4406-A872DC38BD38}"/>
          </ac:spMkLst>
        </pc:spChg>
        <pc:spChg chg="del">
          <ac:chgData name="Becky Hicks" userId="707a92fd-f05b-4b87-b2a9-24ceca1abaec" providerId="ADAL" clId="{F9F8B540-8A13-402C-BF04-FB2D3D920262}" dt="2026-04-02T09:56:25.596" v="129" actId="478"/>
          <ac:spMkLst>
            <pc:docMk/>
            <pc:sldMk cId="102399346" sldId="2147482567"/>
            <ac:spMk id="12" creationId="{CD30535C-BF47-AE85-571F-C4F7CC50C3A3}"/>
          </ac:spMkLst>
        </pc:spChg>
        <pc:spChg chg="mod topLvl">
          <ac:chgData name="Becky Hicks" userId="707a92fd-f05b-4b87-b2a9-24ceca1abaec" providerId="ADAL" clId="{F9F8B540-8A13-402C-BF04-FB2D3D920262}" dt="2026-04-02T09:58:52.896" v="189" actId="20577"/>
          <ac:spMkLst>
            <pc:docMk/>
            <pc:sldMk cId="102399346" sldId="2147482567"/>
            <ac:spMk id="16" creationId="{7FF49B52-F54A-0B6C-B3E8-930CFD143FD2}"/>
          </ac:spMkLst>
        </pc:spChg>
        <pc:spChg chg="del">
          <ac:chgData name="Becky Hicks" userId="707a92fd-f05b-4b87-b2a9-24ceca1abaec" providerId="ADAL" clId="{F9F8B540-8A13-402C-BF04-FB2D3D920262}" dt="2026-04-02T09:56:24.446" v="128" actId="478"/>
          <ac:spMkLst>
            <pc:docMk/>
            <pc:sldMk cId="102399346" sldId="2147482567"/>
            <ac:spMk id="27" creationId="{E6C23844-FAC0-BF08-125F-1E6AC1D96FA5}"/>
          </ac:spMkLst>
        </pc:spChg>
        <pc:spChg chg="del">
          <ac:chgData name="Becky Hicks" userId="707a92fd-f05b-4b87-b2a9-24ceca1abaec" providerId="ADAL" clId="{F9F8B540-8A13-402C-BF04-FB2D3D920262}" dt="2026-04-02T09:56:24.446" v="128" actId="478"/>
          <ac:spMkLst>
            <pc:docMk/>
            <pc:sldMk cId="102399346" sldId="2147482567"/>
            <ac:spMk id="29" creationId="{FB362B5C-D415-4E50-26A1-588E6E2B3F70}"/>
          </ac:spMkLst>
        </pc:spChg>
        <pc:spChg chg="del">
          <ac:chgData name="Becky Hicks" userId="707a92fd-f05b-4b87-b2a9-24ceca1abaec" providerId="ADAL" clId="{F9F8B540-8A13-402C-BF04-FB2D3D920262}" dt="2026-04-02T09:56:24.446" v="128" actId="478"/>
          <ac:spMkLst>
            <pc:docMk/>
            <pc:sldMk cId="102399346" sldId="2147482567"/>
            <ac:spMk id="32" creationId="{B5517F87-795B-09E9-A547-27712DC0450A}"/>
          </ac:spMkLst>
        </pc:spChg>
        <pc:spChg chg="del">
          <ac:chgData name="Becky Hicks" userId="707a92fd-f05b-4b87-b2a9-24ceca1abaec" providerId="ADAL" clId="{F9F8B540-8A13-402C-BF04-FB2D3D920262}" dt="2026-04-02T09:56:24.446" v="128" actId="478"/>
          <ac:spMkLst>
            <pc:docMk/>
            <pc:sldMk cId="102399346" sldId="2147482567"/>
            <ac:spMk id="36" creationId="{F3DD72DC-9C8C-D0B5-4F2C-6925C4ABC4C7}"/>
          </ac:spMkLst>
        </pc:spChg>
        <pc:spChg chg="del">
          <ac:chgData name="Becky Hicks" userId="707a92fd-f05b-4b87-b2a9-24ceca1abaec" providerId="ADAL" clId="{F9F8B540-8A13-402C-BF04-FB2D3D920262}" dt="2026-04-02T09:56:24.446" v="128" actId="478"/>
          <ac:spMkLst>
            <pc:docMk/>
            <pc:sldMk cId="102399346" sldId="2147482567"/>
            <ac:spMk id="37" creationId="{19247DA7-8548-5208-A363-6F94DB25F163}"/>
          </ac:spMkLst>
        </pc:spChg>
        <pc:spChg chg="del">
          <ac:chgData name="Becky Hicks" userId="707a92fd-f05b-4b87-b2a9-24ceca1abaec" providerId="ADAL" clId="{F9F8B540-8A13-402C-BF04-FB2D3D920262}" dt="2026-04-02T09:56:24.446" v="128" actId="478"/>
          <ac:spMkLst>
            <pc:docMk/>
            <pc:sldMk cId="102399346" sldId="2147482567"/>
            <ac:spMk id="43" creationId="{9E08A024-9EB8-2EFD-3469-739A4154CB02}"/>
          </ac:spMkLst>
        </pc:spChg>
        <pc:spChg chg="del">
          <ac:chgData name="Becky Hicks" userId="707a92fd-f05b-4b87-b2a9-24ceca1abaec" providerId="ADAL" clId="{F9F8B540-8A13-402C-BF04-FB2D3D920262}" dt="2026-04-02T09:56:24.446" v="128" actId="478"/>
          <ac:spMkLst>
            <pc:docMk/>
            <pc:sldMk cId="102399346" sldId="2147482567"/>
            <ac:spMk id="45" creationId="{DCA30933-2D84-85BC-C6A9-78F7A29CCC6E}"/>
          </ac:spMkLst>
        </pc:spChg>
        <pc:spChg chg="del">
          <ac:chgData name="Becky Hicks" userId="707a92fd-f05b-4b87-b2a9-24ceca1abaec" providerId="ADAL" clId="{F9F8B540-8A13-402C-BF04-FB2D3D920262}" dt="2026-04-02T09:56:24.446" v="128" actId="478"/>
          <ac:spMkLst>
            <pc:docMk/>
            <pc:sldMk cId="102399346" sldId="2147482567"/>
            <ac:spMk id="47" creationId="{98F045E1-CF7D-C422-FC85-315AC2BF2DE8}"/>
          </ac:spMkLst>
        </pc:spChg>
        <pc:spChg chg="del">
          <ac:chgData name="Becky Hicks" userId="707a92fd-f05b-4b87-b2a9-24ceca1abaec" providerId="ADAL" clId="{F9F8B540-8A13-402C-BF04-FB2D3D920262}" dt="2026-04-02T09:56:24.446" v="128" actId="478"/>
          <ac:spMkLst>
            <pc:docMk/>
            <pc:sldMk cId="102399346" sldId="2147482567"/>
            <ac:spMk id="50" creationId="{B5F84AE7-511C-BA92-19A2-11F1B2179AF5}"/>
          </ac:spMkLst>
        </pc:spChg>
        <pc:spChg chg="mod">
          <ac:chgData name="Becky Hicks" userId="707a92fd-f05b-4b87-b2a9-24ceca1abaec" providerId="ADAL" clId="{F9F8B540-8A13-402C-BF04-FB2D3D920262}" dt="2026-04-02T09:57:17.333" v="143" actId="404"/>
          <ac:spMkLst>
            <pc:docMk/>
            <pc:sldMk cId="102399346" sldId="2147482567"/>
            <ac:spMk id="102" creationId="{9B11E763-AE97-6344-654E-4052084CE760}"/>
          </ac:spMkLst>
        </pc:spChg>
        <pc:spChg chg="mod">
          <ac:chgData name="Becky Hicks" userId="707a92fd-f05b-4b87-b2a9-24ceca1abaec" providerId="ADAL" clId="{F9F8B540-8A13-402C-BF04-FB2D3D920262}" dt="2026-04-02T09:57:40.769" v="147" actId="1076"/>
          <ac:spMkLst>
            <pc:docMk/>
            <pc:sldMk cId="102399346" sldId="2147482567"/>
            <ac:spMk id="111" creationId="{57774FD8-BC9C-3644-84E1-9F40EA5BAF22}"/>
          </ac:spMkLst>
        </pc:spChg>
        <pc:spChg chg="mod">
          <ac:chgData name="Becky Hicks" userId="707a92fd-f05b-4b87-b2a9-24ceca1abaec" providerId="ADAL" clId="{F9F8B540-8A13-402C-BF04-FB2D3D920262}" dt="2026-04-02T09:57:40.769" v="147" actId="1076"/>
          <ac:spMkLst>
            <pc:docMk/>
            <pc:sldMk cId="102399346" sldId="2147482567"/>
            <ac:spMk id="112" creationId="{591A35D4-209F-0195-0455-C1BD95F32DA6}"/>
          </ac:spMkLst>
        </pc:spChg>
        <pc:spChg chg="mod">
          <ac:chgData name="Becky Hicks" userId="707a92fd-f05b-4b87-b2a9-24ceca1abaec" providerId="ADAL" clId="{F9F8B540-8A13-402C-BF04-FB2D3D920262}" dt="2026-04-02T09:57:40.769" v="147" actId="1076"/>
          <ac:spMkLst>
            <pc:docMk/>
            <pc:sldMk cId="102399346" sldId="2147482567"/>
            <ac:spMk id="113" creationId="{C71318F2-9042-55AC-91DC-C27D715E2A8D}"/>
          </ac:spMkLst>
        </pc:spChg>
        <pc:spChg chg="mod">
          <ac:chgData name="Becky Hicks" userId="707a92fd-f05b-4b87-b2a9-24ceca1abaec" providerId="ADAL" clId="{F9F8B540-8A13-402C-BF04-FB2D3D920262}" dt="2026-04-02T09:57:40.769" v="147" actId="1076"/>
          <ac:spMkLst>
            <pc:docMk/>
            <pc:sldMk cId="102399346" sldId="2147482567"/>
            <ac:spMk id="114" creationId="{BB40EEEF-054A-C57E-347E-65B580562EA7}"/>
          </ac:spMkLst>
        </pc:spChg>
        <pc:spChg chg="mod">
          <ac:chgData name="Becky Hicks" userId="707a92fd-f05b-4b87-b2a9-24ceca1abaec" providerId="ADAL" clId="{F9F8B540-8A13-402C-BF04-FB2D3D920262}" dt="2026-04-02T14:47:23.774" v="1179" actId="20577"/>
          <ac:spMkLst>
            <pc:docMk/>
            <pc:sldMk cId="102399346" sldId="2147482567"/>
            <ac:spMk id="115" creationId="{7643819E-BF7A-E479-C2A0-A63A04F4927E}"/>
          </ac:spMkLst>
        </pc:spChg>
        <pc:spChg chg="mod">
          <ac:chgData name="Becky Hicks" userId="707a92fd-f05b-4b87-b2a9-24ceca1abaec" providerId="ADAL" clId="{F9F8B540-8A13-402C-BF04-FB2D3D920262}" dt="2026-04-02T11:20:24.581" v="727" actId="20577"/>
          <ac:spMkLst>
            <pc:docMk/>
            <pc:sldMk cId="102399346" sldId="2147482567"/>
            <ac:spMk id="116" creationId="{ED8204E0-E120-A686-7313-0703ED1BA9EB}"/>
          </ac:spMkLst>
        </pc:spChg>
        <pc:spChg chg="mod">
          <ac:chgData name="Becky Hicks" userId="707a92fd-f05b-4b87-b2a9-24ceca1abaec" providerId="ADAL" clId="{F9F8B540-8A13-402C-BF04-FB2D3D920262}" dt="2026-04-02T11:22:18.106" v="733" actId="20577"/>
          <ac:spMkLst>
            <pc:docMk/>
            <pc:sldMk cId="102399346" sldId="2147482567"/>
            <ac:spMk id="117" creationId="{7FD770C4-2277-1078-7602-12BA39CA8EFF}"/>
          </ac:spMkLst>
        </pc:spChg>
        <pc:spChg chg="mod">
          <ac:chgData name="Becky Hicks" userId="707a92fd-f05b-4b87-b2a9-24ceca1abaec" providerId="ADAL" clId="{F9F8B540-8A13-402C-BF04-FB2D3D920262}" dt="2026-04-02T11:22:28.343" v="739" actId="20577"/>
          <ac:spMkLst>
            <pc:docMk/>
            <pc:sldMk cId="102399346" sldId="2147482567"/>
            <ac:spMk id="118" creationId="{A6470E3B-1CE5-CBAA-0A34-9C342CA70C1B}"/>
          </ac:spMkLst>
        </pc:spChg>
        <pc:spChg chg="del">
          <ac:chgData name="Becky Hicks" userId="707a92fd-f05b-4b87-b2a9-24ceca1abaec" providerId="ADAL" clId="{F9F8B540-8A13-402C-BF04-FB2D3D920262}" dt="2026-04-02T09:56:24.446" v="128" actId="478"/>
          <ac:spMkLst>
            <pc:docMk/>
            <pc:sldMk cId="102399346" sldId="2147482567"/>
            <ac:spMk id="123" creationId="{39BE7755-0472-7A48-EC09-0DBA79DC9F3E}"/>
          </ac:spMkLst>
        </pc:spChg>
        <pc:grpChg chg="del">
          <ac:chgData name="Becky Hicks" userId="707a92fd-f05b-4b87-b2a9-24ceca1abaec" providerId="ADAL" clId="{F9F8B540-8A13-402C-BF04-FB2D3D920262}" dt="2026-04-02T09:57:28.332" v="145" actId="478"/>
          <ac:grpSpMkLst>
            <pc:docMk/>
            <pc:sldMk cId="102399346" sldId="2147482567"/>
            <ac:grpSpMk id="44" creationId="{3CCADCDD-524E-C625-B197-E2007FCCA437}"/>
          </ac:grpSpMkLst>
        </pc:grpChg>
      </pc:sldChg>
      <pc:sldChg chg="delSp modSp add mod">
        <pc:chgData name="Becky Hicks" userId="707a92fd-f05b-4b87-b2a9-24ceca1abaec" providerId="ADAL" clId="{F9F8B540-8A13-402C-BF04-FB2D3D920262}" dt="2026-04-02T10:48:49.403" v="720" actId="313"/>
        <pc:sldMkLst>
          <pc:docMk/>
          <pc:sldMk cId="880131047" sldId="2147482568"/>
        </pc:sldMkLst>
        <pc:spChg chg="mod">
          <ac:chgData name="Becky Hicks" userId="707a92fd-f05b-4b87-b2a9-24ceca1abaec" providerId="ADAL" clId="{F9F8B540-8A13-402C-BF04-FB2D3D920262}" dt="2026-04-02T10:48:49.403" v="720" actId="313"/>
          <ac:spMkLst>
            <pc:docMk/>
            <pc:sldMk cId="880131047" sldId="2147482568"/>
            <ac:spMk id="11" creationId="{CA5FF6C5-0095-54E5-F16F-E7E5AC7A05BB}"/>
          </ac:spMkLst>
        </pc:spChg>
        <pc:spChg chg="mod">
          <ac:chgData name="Becky Hicks" userId="707a92fd-f05b-4b87-b2a9-24ceca1abaec" providerId="ADAL" clId="{F9F8B540-8A13-402C-BF04-FB2D3D920262}" dt="2026-04-02T10:43:20.121" v="594" actId="6549"/>
          <ac:spMkLst>
            <pc:docMk/>
            <pc:sldMk cId="880131047" sldId="2147482568"/>
            <ac:spMk id="16" creationId="{7D9763C2-9BA5-EE6E-58BF-A3381403D0C4}"/>
          </ac:spMkLst>
        </pc:spChg>
        <pc:spChg chg="del">
          <ac:chgData name="Becky Hicks" userId="707a92fd-f05b-4b87-b2a9-24ceca1abaec" providerId="ADAL" clId="{F9F8B540-8A13-402C-BF04-FB2D3D920262}" dt="2026-04-02T10:43:22.925" v="595" actId="478"/>
          <ac:spMkLst>
            <pc:docMk/>
            <pc:sldMk cId="880131047" sldId="2147482568"/>
            <ac:spMk id="111" creationId="{0BBAD651-6172-4F8E-91D5-D643BDCB3D7F}"/>
          </ac:spMkLst>
        </pc:spChg>
        <pc:spChg chg="del">
          <ac:chgData name="Becky Hicks" userId="707a92fd-f05b-4b87-b2a9-24ceca1abaec" providerId="ADAL" clId="{F9F8B540-8A13-402C-BF04-FB2D3D920262}" dt="2026-04-02T10:43:22.925" v="595" actId="478"/>
          <ac:spMkLst>
            <pc:docMk/>
            <pc:sldMk cId="880131047" sldId="2147482568"/>
            <ac:spMk id="112" creationId="{7FAD0C14-5C8F-F92E-0569-3423D8C8D6E2}"/>
          </ac:spMkLst>
        </pc:spChg>
        <pc:spChg chg="del">
          <ac:chgData name="Becky Hicks" userId="707a92fd-f05b-4b87-b2a9-24ceca1abaec" providerId="ADAL" clId="{F9F8B540-8A13-402C-BF04-FB2D3D920262}" dt="2026-04-02T10:43:22.925" v="595" actId="478"/>
          <ac:spMkLst>
            <pc:docMk/>
            <pc:sldMk cId="880131047" sldId="2147482568"/>
            <ac:spMk id="113" creationId="{741F836E-E8C1-B890-1AE5-FB76E8A58DB5}"/>
          </ac:spMkLst>
        </pc:spChg>
        <pc:spChg chg="del">
          <ac:chgData name="Becky Hicks" userId="707a92fd-f05b-4b87-b2a9-24ceca1abaec" providerId="ADAL" clId="{F9F8B540-8A13-402C-BF04-FB2D3D920262}" dt="2026-04-02T10:43:22.925" v="595" actId="478"/>
          <ac:spMkLst>
            <pc:docMk/>
            <pc:sldMk cId="880131047" sldId="2147482568"/>
            <ac:spMk id="114" creationId="{9C00DC5B-FF19-132C-644F-E2CD12A3A204}"/>
          </ac:spMkLst>
        </pc:spChg>
        <pc:spChg chg="del">
          <ac:chgData name="Becky Hicks" userId="707a92fd-f05b-4b87-b2a9-24ceca1abaec" providerId="ADAL" clId="{F9F8B540-8A13-402C-BF04-FB2D3D920262}" dt="2026-04-02T10:43:22.925" v="595" actId="478"/>
          <ac:spMkLst>
            <pc:docMk/>
            <pc:sldMk cId="880131047" sldId="2147482568"/>
            <ac:spMk id="115" creationId="{14C54D08-91FC-D977-285F-B3A318D3F124}"/>
          </ac:spMkLst>
        </pc:spChg>
        <pc:spChg chg="del">
          <ac:chgData name="Becky Hicks" userId="707a92fd-f05b-4b87-b2a9-24ceca1abaec" providerId="ADAL" clId="{F9F8B540-8A13-402C-BF04-FB2D3D920262}" dt="2026-04-02T10:43:22.925" v="595" actId="478"/>
          <ac:spMkLst>
            <pc:docMk/>
            <pc:sldMk cId="880131047" sldId="2147482568"/>
            <ac:spMk id="116" creationId="{989BEFDB-DBC5-51F9-80DE-48B03625C50D}"/>
          </ac:spMkLst>
        </pc:spChg>
        <pc:spChg chg="del">
          <ac:chgData name="Becky Hicks" userId="707a92fd-f05b-4b87-b2a9-24ceca1abaec" providerId="ADAL" clId="{F9F8B540-8A13-402C-BF04-FB2D3D920262}" dt="2026-04-02T10:43:22.925" v="595" actId="478"/>
          <ac:spMkLst>
            <pc:docMk/>
            <pc:sldMk cId="880131047" sldId="2147482568"/>
            <ac:spMk id="117" creationId="{82715D59-0183-8650-AE0D-7A0A8E578E0E}"/>
          </ac:spMkLst>
        </pc:spChg>
        <pc:spChg chg="del">
          <ac:chgData name="Becky Hicks" userId="707a92fd-f05b-4b87-b2a9-24ceca1abaec" providerId="ADAL" clId="{F9F8B540-8A13-402C-BF04-FB2D3D920262}" dt="2026-04-02T10:43:22.925" v="595" actId="478"/>
          <ac:spMkLst>
            <pc:docMk/>
            <pc:sldMk cId="880131047" sldId="2147482568"/>
            <ac:spMk id="118" creationId="{BE42B071-8AB1-AF66-8EAD-76D573FAE635}"/>
          </ac:spMkLst>
        </pc:spChg>
      </pc:sldChg>
      <pc:sldChg chg="del">
        <pc:chgData name="Becky Hicks" userId="707a92fd-f05b-4b87-b2a9-24ceca1abaec" providerId="ADAL" clId="{F9F8B540-8A13-402C-BF04-FB2D3D920262}" dt="2026-04-02T10:42:58.659" v="557" actId="47"/>
        <pc:sldMkLst>
          <pc:docMk/>
          <pc:sldMk cId="2628043285" sldId="2147482568"/>
        </pc:sldMkLst>
      </pc:sldChg>
      <pc:sldChg chg="add del setBg">
        <pc:chgData name="Becky Hicks" userId="707a92fd-f05b-4b87-b2a9-24ceca1abaec" providerId="ADAL" clId="{F9F8B540-8A13-402C-BF04-FB2D3D920262}" dt="2026-04-02T10:44:07.293" v="604" actId="47"/>
        <pc:sldMkLst>
          <pc:docMk/>
          <pc:sldMk cId="1221490019" sldId="2147482569"/>
        </pc:sldMkLst>
      </pc:sldChg>
      <pc:sldChg chg="addSp delSp modSp add mod ord setBg">
        <pc:chgData name="Becky Hicks" userId="707a92fd-f05b-4b87-b2a9-24ceca1abaec" providerId="ADAL" clId="{F9F8B540-8A13-402C-BF04-FB2D3D920262}" dt="2026-04-02T11:41:09.555" v="844" actId="313"/>
        <pc:sldMkLst>
          <pc:docMk/>
          <pc:sldMk cId="1711964256" sldId="2147482569"/>
        </pc:sldMkLst>
        <pc:spChg chg="mod">
          <ac:chgData name="Becky Hicks" userId="707a92fd-f05b-4b87-b2a9-24ceca1abaec" providerId="ADAL" clId="{F9F8B540-8A13-402C-BF04-FB2D3D920262}" dt="2026-04-02T10:44:46.183" v="638" actId="20577"/>
          <ac:spMkLst>
            <pc:docMk/>
            <pc:sldMk cId="1711964256" sldId="2147482569"/>
            <ac:spMk id="2" creationId="{75257BF6-6BD9-F7A3-A1BF-7BA6C5C000D3}"/>
          </ac:spMkLst>
        </pc:spChg>
        <pc:spChg chg="del">
          <ac:chgData name="Becky Hicks" userId="707a92fd-f05b-4b87-b2a9-24ceca1abaec" providerId="ADAL" clId="{F9F8B540-8A13-402C-BF04-FB2D3D920262}" dt="2026-04-02T10:47:19.778" v="704" actId="478"/>
          <ac:spMkLst>
            <pc:docMk/>
            <pc:sldMk cId="1711964256" sldId="2147482569"/>
            <ac:spMk id="4" creationId="{0CA25F70-6FC4-19D5-0F61-A8B9C2757F94}"/>
          </ac:spMkLst>
        </pc:spChg>
        <pc:spChg chg="add mod">
          <ac:chgData name="Becky Hicks" userId="707a92fd-f05b-4b87-b2a9-24ceca1abaec" providerId="ADAL" clId="{F9F8B540-8A13-402C-BF04-FB2D3D920262}" dt="2026-04-02T10:47:03.751" v="703" actId="1036"/>
          <ac:spMkLst>
            <pc:docMk/>
            <pc:sldMk cId="1711964256" sldId="2147482569"/>
            <ac:spMk id="8" creationId="{66C164D5-F5B2-9520-2033-9239962FD687}"/>
          </ac:spMkLst>
        </pc:spChg>
        <pc:spChg chg="add mod">
          <ac:chgData name="Becky Hicks" userId="707a92fd-f05b-4b87-b2a9-24ceca1abaec" providerId="ADAL" clId="{F9F8B540-8A13-402C-BF04-FB2D3D920262}" dt="2026-04-02T10:47:03.751" v="703" actId="1036"/>
          <ac:spMkLst>
            <pc:docMk/>
            <pc:sldMk cId="1711964256" sldId="2147482569"/>
            <ac:spMk id="10" creationId="{CFDCC906-E12B-BF01-DFB6-973A4A3A7AFF}"/>
          </ac:spMkLst>
        </pc:spChg>
        <pc:spChg chg="del">
          <ac:chgData name="Becky Hicks" userId="707a92fd-f05b-4b87-b2a9-24ceca1abaec" providerId="ADAL" clId="{F9F8B540-8A13-402C-BF04-FB2D3D920262}" dt="2026-04-02T10:47:19.778" v="704" actId="478"/>
          <ac:spMkLst>
            <pc:docMk/>
            <pc:sldMk cId="1711964256" sldId="2147482569"/>
            <ac:spMk id="11" creationId="{33E90974-E1B0-B408-09AE-257EDFB1FB77}"/>
          </ac:spMkLst>
        </pc:spChg>
        <pc:spChg chg="add mod">
          <ac:chgData name="Becky Hicks" userId="707a92fd-f05b-4b87-b2a9-24ceca1abaec" providerId="ADAL" clId="{F9F8B540-8A13-402C-BF04-FB2D3D920262}" dt="2026-04-02T10:47:03.751" v="703" actId="1036"/>
          <ac:spMkLst>
            <pc:docMk/>
            <pc:sldMk cId="1711964256" sldId="2147482569"/>
            <ac:spMk id="13" creationId="{9DED7877-2682-D040-3CDB-E33037FA4B49}"/>
          </ac:spMkLst>
        </pc:spChg>
        <pc:spChg chg="del">
          <ac:chgData name="Becky Hicks" userId="707a92fd-f05b-4b87-b2a9-24ceca1abaec" providerId="ADAL" clId="{F9F8B540-8A13-402C-BF04-FB2D3D920262}" dt="2026-04-02T10:47:19.778" v="704" actId="478"/>
          <ac:spMkLst>
            <pc:docMk/>
            <pc:sldMk cId="1711964256" sldId="2147482569"/>
            <ac:spMk id="14" creationId="{7D72539C-812E-1DB8-B431-40A8E2FB4951}"/>
          </ac:spMkLst>
        </pc:spChg>
        <pc:spChg chg="add mod">
          <ac:chgData name="Becky Hicks" userId="707a92fd-f05b-4b87-b2a9-24ceca1abaec" providerId="ADAL" clId="{F9F8B540-8A13-402C-BF04-FB2D3D920262}" dt="2026-04-02T11:41:09.555" v="844" actId="313"/>
          <ac:spMkLst>
            <pc:docMk/>
            <pc:sldMk cId="1711964256" sldId="2147482569"/>
            <ac:spMk id="16" creationId="{52D13E76-C557-5BC0-F7CA-B19F3C4230B1}"/>
          </ac:spMkLst>
        </pc:spChg>
        <pc:spChg chg="del">
          <ac:chgData name="Becky Hicks" userId="707a92fd-f05b-4b87-b2a9-24ceca1abaec" providerId="ADAL" clId="{F9F8B540-8A13-402C-BF04-FB2D3D920262}" dt="2026-04-02T10:47:19.778" v="704" actId="478"/>
          <ac:spMkLst>
            <pc:docMk/>
            <pc:sldMk cId="1711964256" sldId="2147482569"/>
            <ac:spMk id="22" creationId="{40C8E08B-7A9C-8A5A-67D4-0F99A2FE0495}"/>
          </ac:spMkLst>
        </pc:spChg>
        <pc:spChg chg="del">
          <ac:chgData name="Becky Hicks" userId="707a92fd-f05b-4b87-b2a9-24ceca1abaec" providerId="ADAL" clId="{F9F8B540-8A13-402C-BF04-FB2D3D920262}" dt="2026-04-02T10:47:19.778" v="704" actId="478"/>
          <ac:spMkLst>
            <pc:docMk/>
            <pc:sldMk cId="1711964256" sldId="2147482569"/>
            <ac:spMk id="24" creationId="{B92E038C-DE93-67E5-83A3-9056009C2A0F}"/>
          </ac:spMkLst>
        </pc:spChg>
        <pc:spChg chg="mod">
          <ac:chgData name="Becky Hicks" userId="707a92fd-f05b-4b87-b2a9-24ceca1abaec" providerId="ADAL" clId="{F9F8B540-8A13-402C-BF04-FB2D3D920262}" dt="2026-04-02T10:47:03.751" v="703" actId="1036"/>
          <ac:spMkLst>
            <pc:docMk/>
            <pc:sldMk cId="1711964256" sldId="2147482569"/>
            <ac:spMk id="26" creationId="{11389533-5E09-D16D-1A5B-8678C12A3B90}"/>
          </ac:spMkLst>
        </pc:spChg>
        <pc:spChg chg="del">
          <ac:chgData name="Becky Hicks" userId="707a92fd-f05b-4b87-b2a9-24ceca1abaec" providerId="ADAL" clId="{F9F8B540-8A13-402C-BF04-FB2D3D920262}" dt="2026-04-02T10:47:19.778" v="704" actId="478"/>
          <ac:spMkLst>
            <pc:docMk/>
            <pc:sldMk cId="1711964256" sldId="2147482569"/>
            <ac:spMk id="27" creationId="{FA7260BE-DCB2-9F65-377F-E53CEF2C448D}"/>
          </ac:spMkLst>
        </pc:spChg>
        <pc:spChg chg="del">
          <ac:chgData name="Becky Hicks" userId="707a92fd-f05b-4b87-b2a9-24ceca1abaec" providerId="ADAL" clId="{F9F8B540-8A13-402C-BF04-FB2D3D920262}" dt="2026-04-02T10:47:19.778" v="704" actId="478"/>
          <ac:spMkLst>
            <pc:docMk/>
            <pc:sldMk cId="1711964256" sldId="2147482569"/>
            <ac:spMk id="28" creationId="{00388C7F-82CF-A69C-1943-D3A486C4D245}"/>
          </ac:spMkLst>
        </pc:spChg>
        <pc:spChg chg="del">
          <ac:chgData name="Becky Hicks" userId="707a92fd-f05b-4b87-b2a9-24ceca1abaec" providerId="ADAL" clId="{F9F8B540-8A13-402C-BF04-FB2D3D920262}" dt="2026-04-02T10:47:19.778" v="704" actId="478"/>
          <ac:spMkLst>
            <pc:docMk/>
            <pc:sldMk cId="1711964256" sldId="2147482569"/>
            <ac:spMk id="29" creationId="{A76CFE88-695A-34A9-1A8D-197423AF1B5C}"/>
          </ac:spMkLst>
        </pc:spChg>
        <pc:spChg chg="del">
          <ac:chgData name="Becky Hicks" userId="707a92fd-f05b-4b87-b2a9-24ceca1abaec" providerId="ADAL" clId="{F9F8B540-8A13-402C-BF04-FB2D3D920262}" dt="2026-04-02T10:47:19.778" v="704" actId="478"/>
          <ac:spMkLst>
            <pc:docMk/>
            <pc:sldMk cId="1711964256" sldId="2147482569"/>
            <ac:spMk id="30" creationId="{77352E19-C72C-09A1-5906-08C343197727}"/>
          </ac:spMkLst>
        </pc:spChg>
        <pc:spChg chg="del">
          <ac:chgData name="Becky Hicks" userId="707a92fd-f05b-4b87-b2a9-24ceca1abaec" providerId="ADAL" clId="{F9F8B540-8A13-402C-BF04-FB2D3D920262}" dt="2026-04-02T10:47:19.778" v="704" actId="478"/>
          <ac:spMkLst>
            <pc:docMk/>
            <pc:sldMk cId="1711964256" sldId="2147482569"/>
            <ac:spMk id="32" creationId="{9A04FBAA-9D2F-EC56-5E44-33B13E019155}"/>
          </ac:spMkLst>
        </pc:spChg>
        <pc:picChg chg="add mod">
          <ac:chgData name="Becky Hicks" userId="707a92fd-f05b-4b87-b2a9-24ceca1abaec" providerId="ADAL" clId="{F9F8B540-8A13-402C-BF04-FB2D3D920262}" dt="2026-04-02T10:47:03.751" v="703" actId="1036"/>
          <ac:picMkLst>
            <pc:docMk/>
            <pc:sldMk cId="1711964256" sldId="2147482569"/>
            <ac:picMk id="3" creationId="{EC1A15A4-85B6-A188-0877-0DB0CCBDB7A0}"/>
          </ac:picMkLst>
        </pc:picChg>
        <pc:picChg chg="add mod">
          <ac:chgData name="Becky Hicks" userId="707a92fd-f05b-4b87-b2a9-24ceca1abaec" providerId="ADAL" clId="{F9F8B540-8A13-402C-BF04-FB2D3D920262}" dt="2026-04-02T10:47:03.751" v="703" actId="1036"/>
          <ac:picMkLst>
            <pc:docMk/>
            <pc:sldMk cId="1711964256" sldId="2147482569"/>
            <ac:picMk id="5" creationId="{5EBECC31-800C-A223-504D-3B63B6C4DF16}"/>
          </ac:picMkLst>
        </pc:picChg>
        <pc:picChg chg="add mod">
          <ac:chgData name="Becky Hicks" userId="707a92fd-f05b-4b87-b2a9-24ceca1abaec" providerId="ADAL" clId="{F9F8B540-8A13-402C-BF04-FB2D3D920262}" dt="2026-04-02T10:47:03.751" v="703" actId="1036"/>
          <ac:picMkLst>
            <pc:docMk/>
            <pc:sldMk cId="1711964256" sldId="2147482569"/>
            <ac:picMk id="6" creationId="{67ECC325-8035-6BE6-AA5E-71EBFAA4A206}"/>
          </ac:picMkLst>
        </pc:picChg>
      </pc:sldChg>
      <pc:sldChg chg="del">
        <pc:chgData name="Becky Hicks" userId="707a92fd-f05b-4b87-b2a9-24ceca1abaec" providerId="ADAL" clId="{F9F8B540-8A13-402C-BF04-FB2D3D920262}" dt="2026-04-02T10:42:57.314" v="556" actId="47"/>
        <pc:sldMkLst>
          <pc:docMk/>
          <pc:sldMk cId="3371422571" sldId="2147482569"/>
        </pc:sldMkLst>
      </pc:sldChg>
      <pc:sldChg chg="add del setBg">
        <pc:chgData name="Becky Hicks" userId="707a92fd-f05b-4b87-b2a9-24ceca1abaec" providerId="ADAL" clId="{F9F8B540-8A13-402C-BF04-FB2D3D920262}" dt="2026-04-02T10:44:25.655" v="606"/>
        <pc:sldMkLst>
          <pc:docMk/>
          <pc:sldMk cId="4267426431" sldId="2147482569"/>
        </pc:sldMkLst>
      </pc:sldChg>
      <pc:sldChg chg="add del setBg">
        <pc:chgData name="Becky Hicks" userId="707a92fd-f05b-4b87-b2a9-24ceca1abaec" providerId="ADAL" clId="{F9F8B540-8A13-402C-BF04-FB2D3D920262}" dt="2026-04-02T10:47:53.758" v="712" actId="47"/>
        <pc:sldMkLst>
          <pc:docMk/>
          <pc:sldMk cId="2434179539" sldId="2147482570"/>
        </pc:sldMkLst>
      </pc:sldChg>
      <pc:sldChg chg="del">
        <pc:chgData name="Becky Hicks" userId="707a92fd-f05b-4b87-b2a9-24ceca1abaec" providerId="ADAL" clId="{F9F8B540-8A13-402C-BF04-FB2D3D920262}" dt="2026-04-02T10:42:57.314" v="556" actId="47"/>
        <pc:sldMkLst>
          <pc:docMk/>
          <pc:sldMk cId="2653712836" sldId="2147482570"/>
        </pc:sldMkLst>
      </pc:sldChg>
      <pc:sldChg chg="del">
        <pc:chgData name="Becky Hicks" userId="707a92fd-f05b-4b87-b2a9-24ceca1abaec" providerId="ADAL" clId="{F9F8B540-8A13-402C-BF04-FB2D3D920262}" dt="2026-04-02T10:42:57.314" v="556" actId="47"/>
        <pc:sldMkLst>
          <pc:docMk/>
          <pc:sldMk cId="587202215" sldId="2147482571"/>
        </pc:sldMkLst>
      </pc:sldChg>
      <pc:sldChg chg="del">
        <pc:chgData name="Becky Hicks" userId="707a92fd-f05b-4b87-b2a9-24ceca1abaec" providerId="ADAL" clId="{F9F8B540-8A13-402C-BF04-FB2D3D920262}" dt="2026-04-02T10:42:57.314" v="556" actId="47"/>
        <pc:sldMkLst>
          <pc:docMk/>
          <pc:sldMk cId="3274699341" sldId="2147482572"/>
        </pc:sldMkLst>
      </pc:sldChg>
      <pc:sldChg chg="del">
        <pc:chgData name="Becky Hicks" userId="707a92fd-f05b-4b87-b2a9-24ceca1abaec" providerId="ADAL" clId="{F9F8B540-8A13-402C-BF04-FB2D3D920262}" dt="2026-04-02T10:42:57.314" v="556" actId="47"/>
        <pc:sldMkLst>
          <pc:docMk/>
          <pc:sldMk cId="2382647600" sldId="2147482573"/>
        </pc:sldMkLst>
      </pc:sldChg>
      <pc:sldChg chg="del">
        <pc:chgData name="Becky Hicks" userId="707a92fd-f05b-4b87-b2a9-24ceca1abaec" providerId="ADAL" clId="{F9F8B540-8A13-402C-BF04-FB2D3D920262}" dt="2026-04-02T10:42:57.314" v="556" actId="47"/>
        <pc:sldMkLst>
          <pc:docMk/>
          <pc:sldMk cId="1177023260" sldId="2147482574"/>
        </pc:sldMkLst>
      </pc:sldChg>
      <pc:sldChg chg="del">
        <pc:chgData name="Becky Hicks" userId="707a92fd-f05b-4b87-b2a9-24ceca1abaec" providerId="ADAL" clId="{F9F8B540-8A13-402C-BF04-FB2D3D920262}" dt="2026-04-02T10:42:57.314" v="556" actId="47"/>
        <pc:sldMkLst>
          <pc:docMk/>
          <pc:sldMk cId="2791607828" sldId="2147482575"/>
        </pc:sldMkLst>
      </pc:sldChg>
      <pc:sldChg chg="del">
        <pc:chgData name="Becky Hicks" userId="707a92fd-f05b-4b87-b2a9-24ceca1abaec" providerId="ADAL" clId="{F9F8B540-8A13-402C-BF04-FB2D3D920262}" dt="2026-04-02T10:42:57.314" v="556" actId="47"/>
        <pc:sldMkLst>
          <pc:docMk/>
          <pc:sldMk cId="3661232619" sldId="2147482576"/>
        </pc:sldMkLst>
      </pc:sldChg>
      <pc:sldChg chg="del">
        <pc:chgData name="Becky Hicks" userId="707a92fd-f05b-4b87-b2a9-24ceca1abaec" providerId="ADAL" clId="{F9F8B540-8A13-402C-BF04-FB2D3D920262}" dt="2026-04-02T10:42:57.314" v="556" actId="47"/>
        <pc:sldMkLst>
          <pc:docMk/>
          <pc:sldMk cId="1976939736" sldId="2147482577"/>
        </pc:sldMkLst>
      </pc:sldChg>
      <pc:sldChg chg="add del ord setBg">
        <pc:chgData name="Becky Hicks" userId="707a92fd-f05b-4b87-b2a9-24ceca1abaec" providerId="ADAL" clId="{F9F8B540-8A13-402C-BF04-FB2D3D920262}" dt="2026-04-02T10:08:31.450" v="261" actId="2696"/>
        <pc:sldMkLst>
          <pc:docMk/>
          <pc:sldMk cId="3196491654" sldId="214748257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Column2</c:v>
                </c:pt>
              </c:strCache>
            </c:strRef>
          </c:tx>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4572-4F4D-8347-88430A7DCE19}"/>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3-4572-4F4D-8347-88430A7DCE19}"/>
              </c:ext>
            </c:extLst>
          </c:dPt>
          <c:cat>
            <c:numRef>
              <c:f>Sheet1!$A$2:$A$3</c:f>
              <c:numCache>
                <c:formatCode>General</c:formatCode>
                <c:ptCount val="2"/>
              </c:numCache>
            </c:num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4572-4F4D-8347-88430A7DCE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4264216638292505"/>
          <c:y val="0"/>
          <c:w val="0.41137774891252932"/>
          <c:h val="0.7992330039671961"/>
        </c:manualLayout>
      </c:layout>
      <c:doughnutChart>
        <c:varyColors val="1"/>
        <c:ser>
          <c:idx val="0"/>
          <c:order val="0"/>
          <c:tx>
            <c:strRef>
              <c:f>Sheet1!$B$1</c:f>
              <c:strCache>
                <c:ptCount val="1"/>
                <c:pt idx="0">
                  <c:v>Column2</c:v>
                </c:pt>
              </c:strCache>
            </c:strRef>
          </c:tx>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1BE5-4CF1-B5D7-7FFAEADE3E04}"/>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3-1BE5-4CF1-B5D7-7FFAEADE3E04}"/>
              </c:ext>
            </c:extLst>
          </c:dPt>
          <c:cat>
            <c:numRef>
              <c:f>Sheet1!$A$2:$A$3</c:f>
              <c:numCache>
                <c:formatCode>General</c:formatCode>
                <c:ptCount val="2"/>
              </c:numCache>
            </c:num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1BE5-4CF1-B5D7-7FFAEADE3E0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Column2</c:v>
                </c:pt>
              </c:strCache>
            </c:strRef>
          </c:tx>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DEC2-4C06-970C-5A51F5A5B221}"/>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3-DEC2-4C06-970C-5A51F5A5B221}"/>
              </c:ext>
            </c:extLst>
          </c:dPt>
          <c:cat>
            <c:numRef>
              <c:f>Sheet1!$A$2:$A$3</c:f>
              <c:numCache>
                <c:formatCode>General</c:formatCode>
                <c:ptCount val="2"/>
              </c:numCache>
            </c:num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DEC2-4C06-970C-5A51F5A5B22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Column2</c:v>
                </c:pt>
              </c:strCache>
            </c:strRef>
          </c:tx>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E9FA-468F-8040-E166F54349BD}"/>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3-E9FA-468F-8040-E166F54349BD}"/>
              </c:ext>
            </c:extLst>
          </c:dPt>
          <c:cat>
            <c:numRef>
              <c:f>Sheet1!$A$2:$A$3</c:f>
              <c:numCache>
                <c:formatCode>General</c:formatCode>
                <c:ptCount val="2"/>
              </c:numCache>
            </c:num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E9FA-468F-8040-E166F54349B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Column2</c:v>
                </c:pt>
              </c:strCache>
            </c:strRef>
          </c:tx>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7ED1-4F36-B2CF-42A607FF9BCA}"/>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3-7ED1-4F36-B2CF-42A607FF9BCA}"/>
              </c:ext>
            </c:extLst>
          </c:dPt>
          <c:cat>
            <c:numRef>
              <c:f>Sheet1!$A$2:$A$3</c:f>
              <c:numCache>
                <c:formatCode>General</c:formatCode>
                <c:ptCount val="2"/>
              </c:numCache>
            </c:num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7ED1-4F36-B2CF-42A607FF9BC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Column2</c:v>
                </c:pt>
              </c:strCache>
            </c:strRef>
          </c:tx>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D40A-4C7C-BD05-8860F2ADA4F9}"/>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3-D40A-4C7C-BD05-8860F2ADA4F9}"/>
              </c:ext>
            </c:extLst>
          </c:dPt>
          <c:cat>
            <c:numRef>
              <c:f>Sheet1!$A$2:$A$3</c:f>
              <c:numCache>
                <c:formatCode>General</c:formatCode>
                <c:ptCount val="2"/>
              </c:numCache>
            </c:num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D40A-4C7C-BD05-8860F2ADA4F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29937-6ADC-4719-9B29-0BD81F986740}" type="datetimeFigureOut">
              <a:rPr lang="en-GB" smtClean="0"/>
              <a:t>02/04/2026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46683-D356-49CF-96ED-21DBCAD9E655}" type="slidenum">
              <a:rPr lang="en-GB" smtClean="0"/>
              <a:t>‹#›</a:t>
            </a:fld>
            <a:endParaRPr lang="en-GB"/>
          </a:p>
        </p:txBody>
      </p:sp>
    </p:spTree>
    <p:extLst>
      <p:ext uri="{BB962C8B-B14F-4D97-AF65-F5344CB8AC3E}">
        <p14:creationId xmlns:p14="http://schemas.microsoft.com/office/powerpoint/2010/main" val="35567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D0BCF0-6D21-4217-AEBF-E42BE4A1E75B}" type="slidenum">
              <a:rPr lang="en-GB" smtClean="0"/>
              <a:t>2</a:t>
            </a:fld>
            <a:endParaRPr lang="en-GB"/>
          </a:p>
        </p:txBody>
      </p:sp>
    </p:spTree>
    <p:extLst>
      <p:ext uri="{BB962C8B-B14F-4D97-AF65-F5344CB8AC3E}">
        <p14:creationId xmlns:p14="http://schemas.microsoft.com/office/powerpoint/2010/main" val="236306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DEDD3-7859-D300-81A4-8A7902336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10B32-1449-BC82-26F6-C547856E941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B395186-247D-3B81-DF52-F084EDA986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F938FD5-5194-5FC4-2C43-D006294AFAF6}"/>
              </a:ext>
            </a:extLst>
          </p:cNvPr>
          <p:cNvSpPr>
            <a:spLocks noGrp="1"/>
          </p:cNvSpPr>
          <p:nvPr>
            <p:ph type="sldNum" sz="quarter" idx="5"/>
          </p:nvPr>
        </p:nvSpPr>
        <p:spPr/>
        <p:txBody>
          <a:bodyPr/>
          <a:lstStyle/>
          <a:p>
            <a:fld id="{43210A85-87A0-45E4-83CE-8B9E26936449}" type="slidenum">
              <a:rPr lang="en-GB" smtClean="0"/>
              <a:pPr/>
              <a:t>3</a:t>
            </a:fld>
            <a:endParaRPr lang="en-GB"/>
          </a:p>
        </p:txBody>
      </p:sp>
    </p:spTree>
    <p:extLst>
      <p:ext uri="{BB962C8B-B14F-4D97-AF65-F5344CB8AC3E}">
        <p14:creationId xmlns:p14="http://schemas.microsoft.com/office/powerpoint/2010/main" val="137674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sz="10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8A197-BBB4-46E5-BAD9-EA173CD704A6}" type="slidenum">
              <a:rPr kumimoji="0" lang="en-GB" sz="1200" b="0" i="0" u="none" strike="noStrike" kern="1200" cap="none" spc="0" normalizeH="0" baseline="0" noProof="0" smtClean="0">
                <a:ln>
                  <a:noFill/>
                </a:ln>
                <a:solidFill>
                  <a:prstClr val="black"/>
                </a:solidFill>
                <a:effectLst/>
                <a:uLnTx/>
                <a:uFillTx/>
                <a:latin typeface="Roober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Roobert" pitchFamily="50" charset="0"/>
              <a:ea typeface="+mn-ea"/>
              <a:cs typeface="+mn-cs"/>
            </a:endParaRPr>
          </a:p>
        </p:txBody>
      </p:sp>
    </p:spTree>
    <p:extLst>
      <p:ext uri="{BB962C8B-B14F-4D97-AF65-F5344CB8AC3E}">
        <p14:creationId xmlns:p14="http://schemas.microsoft.com/office/powerpoint/2010/main" val="313245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F4287-FB0A-A0B0-8A26-4105183CC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5EB86-C233-E6D4-6777-B4A374007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C621F-D475-6E22-686D-6F2B22DACE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51E2C5F-9EE6-818E-D491-453FBFCFB6AE}"/>
              </a:ext>
            </a:extLst>
          </p:cNvPr>
          <p:cNvSpPr>
            <a:spLocks noGrp="1"/>
          </p:cNvSpPr>
          <p:nvPr>
            <p:ph type="sldNum" sz="quarter" idx="5"/>
          </p:nvPr>
        </p:nvSpPr>
        <p:spPr/>
        <p:txBody>
          <a:bodyPr/>
          <a:lstStyle/>
          <a:p>
            <a:fld id="{43210A85-87A0-45E4-83CE-8B9E26936449}" type="slidenum">
              <a:rPr lang="en-GB" smtClean="0"/>
              <a:pPr/>
              <a:t>5</a:t>
            </a:fld>
            <a:endParaRPr lang="en-GB"/>
          </a:p>
        </p:txBody>
      </p:sp>
    </p:spTree>
    <p:extLst>
      <p:ext uri="{BB962C8B-B14F-4D97-AF65-F5344CB8AC3E}">
        <p14:creationId xmlns:p14="http://schemas.microsoft.com/office/powerpoint/2010/main" val="417265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210A85-87A0-45E4-83CE-8B9E26936449}" type="slidenum">
              <a:rPr lang="en-GB" smtClean="0"/>
              <a:pPr/>
              <a:t>6</a:t>
            </a:fld>
            <a:endParaRPr lang="en-GB"/>
          </a:p>
        </p:txBody>
      </p:sp>
    </p:spTree>
    <p:extLst>
      <p:ext uri="{BB962C8B-B14F-4D97-AF65-F5344CB8AC3E}">
        <p14:creationId xmlns:p14="http://schemas.microsoft.com/office/powerpoint/2010/main" val="849755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3C404-CEF9-0353-E1DF-9D9C63C89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2BDC4-46F0-1505-B963-FADD031E009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CD2DB8B-C9FC-DF34-B40A-650269D8BD4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32FF5CD-41DA-6CE2-520D-F73C38803F89}"/>
              </a:ext>
            </a:extLst>
          </p:cNvPr>
          <p:cNvSpPr>
            <a:spLocks noGrp="1"/>
          </p:cNvSpPr>
          <p:nvPr>
            <p:ph type="sldNum" sz="quarter" idx="5"/>
          </p:nvPr>
        </p:nvSpPr>
        <p:spPr/>
        <p:txBody>
          <a:bodyPr/>
          <a:lstStyle/>
          <a:p>
            <a:fld id="{43210A85-87A0-45E4-83CE-8B9E26936449}" type="slidenum">
              <a:rPr lang="en-GB" smtClean="0"/>
              <a:pPr/>
              <a:t>7</a:t>
            </a:fld>
            <a:endParaRPr lang="en-GB"/>
          </a:p>
        </p:txBody>
      </p:sp>
    </p:spTree>
    <p:extLst>
      <p:ext uri="{BB962C8B-B14F-4D97-AF65-F5344CB8AC3E}">
        <p14:creationId xmlns:p14="http://schemas.microsoft.com/office/powerpoint/2010/main" val="2277910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849F0-3D33-D7C3-1416-1784E7D06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02BAB-20B9-B322-A5AE-C7C0F9FE8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C4919-CE75-FAB5-78AC-FB8CAAB6463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EED0B02-9FAE-C317-1134-1CA485D9DE48}"/>
              </a:ext>
            </a:extLst>
          </p:cNvPr>
          <p:cNvSpPr>
            <a:spLocks noGrp="1"/>
          </p:cNvSpPr>
          <p:nvPr>
            <p:ph type="sldNum" sz="quarter" idx="5"/>
          </p:nvPr>
        </p:nvSpPr>
        <p:spPr/>
        <p:txBody>
          <a:bodyPr/>
          <a:lstStyle/>
          <a:p>
            <a:fld id="{43210A85-87A0-45E4-83CE-8B9E26936449}" type="slidenum">
              <a:rPr lang="en-GB" smtClean="0"/>
              <a:pPr/>
              <a:t>8</a:t>
            </a:fld>
            <a:endParaRPr lang="en-GB"/>
          </a:p>
        </p:txBody>
      </p:sp>
    </p:spTree>
    <p:extLst>
      <p:ext uri="{BB962C8B-B14F-4D97-AF65-F5344CB8AC3E}">
        <p14:creationId xmlns:p14="http://schemas.microsoft.com/office/powerpoint/2010/main" val="334555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F57B-4C00-079B-8605-AE4255B09E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C3BE17-9302-F5A7-9301-E0C444B9A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77FFE8-7C82-C988-7374-26DC8D5E6409}"/>
              </a:ext>
            </a:extLst>
          </p:cNvPr>
          <p:cNvSpPr>
            <a:spLocks noGrp="1"/>
          </p:cNvSpPr>
          <p:nvPr>
            <p:ph type="dt" sz="half" idx="10"/>
          </p:nvPr>
        </p:nvSpPr>
        <p:spPr/>
        <p:txBody>
          <a:bodyPr/>
          <a:lstStyle/>
          <a:p>
            <a:fld id="{0FD64D91-E0B3-431A-AFCC-202DC4851A33}" type="datetimeFigureOut">
              <a:rPr lang="en-GB" smtClean="0"/>
              <a:t>02/04/2026</a:t>
            </a:fld>
            <a:endParaRPr lang="en-GB"/>
          </a:p>
        </p:txBody>
      </p:sp>
      <p:sp>
        <p:nvSpPr>
          <p:cNvPr id="5" name="Footer Placeholder 4">
            <a:extLst>
              <a:ext uri="{FF2B5EF4-FFF2-40B4-BE49-F238E27FC236}">
                <a16:creationId xmlns:a16="http://schemas.microsoft.com/office/drawing/2014/main" id="{77C2DAA3-C4C2-495C-7383-1792933366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28B67B-9312-40FA-49D3-EA243FFE770F}"/>
              </a:ext>
            </a:extLst>
          </p:cNvPr>
          <p:cNvSpPr>
            <a:spLocks noGrp="1"/>
          </p:cNvSpPr>
          <p:nvPr>
            <p:ph type="sldNum" sz="quarter" idx="12"/>
          </p:nvPr>
        </p:nvSpPr>
        <p:spPr/>
        <p:txBody>
          <a:bodyPr/>
          <a:lstStyle/>
          <a:p>
            <a:fld id="{2767494F-4629-44D0-9704-3E85A6976152}" type="slidenum">
              <a:rPr lang="en-GB" smtClean="0"/>
              <a:t>‹#›</a:t>
            </a:fld>
            <a:endParaRPr lang="en-GB"/>
          </a:p>
        </p:txBody>
      </p:sp>
    </p:spTree>
    <p:extLst>
      <p:ext uri="{BB962C8B-B14F-4D97-AF65-F5344CB8AC3E}">
        <p14:creationId xmlns:p14="http://schemas.microsoft.com/office/powerpoint/2010/main" val="299381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41DD-8FEA-C1BC-38E1-9ABB0C57E5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11976B-C8FC-B604-CBA3-F95982653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F7DEA7-8B2C-5CBA-FF56-FCC1AF971B7B}"/>
              </a:ext>
            </a:extLst>
          </p:cNvPr>
          <p:cNvSpPr>
            <a:spLocks noGrp="1"/>
          </p:cNvSpPr>
          <p:nvPr>
            <p:ph type="dt" sz="half" idx="10"/>
          </p:nvPr>
        </p:nvSpPr>
        <p:spPr/>
        <p:txBody>
          <a:bodyPr/>
          <a:lstStyle/>
          <a:p>
            <a:fld id="{0FD64D91-E0B3-431A-AFCC-202DC4851A33}" type="datetimeFigureOut">
              <a:rPr lang="en-GB" smtClean="0"/>
              <a:t>02/04/2026</a:t>
            </a:fld>
            <a:endParaRPr lang="en-GB"/>
          </a:p>
        </p:txBody>
      </p:sp>
      <p:sp>
        <p:nvSpPr>
          <p:cNvPr id="5" name="Footer Placeholder 4">
            <a:extLst>
              <a:ext uri="{FF2B5EF4-FFF2-40B4-BE49-F238E27FC236}">
                <a16:creationId xmlns:a16="http://schemas.microsoft.com/office/drawing/2014/main" id="{93753C62-8EAD-70C1-E59B-0C2CD18D5E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EFBE6C-6D30-5FAB-0AF5-C0DB6145CFDB}"/>
              </a:ext>
            </a:extLst>
          </p:cNvPr>
          <p:cNvSpPr>
            <a:spLocks noGrp="1"/>
          </p:cNvSpPr>
          <p:nvPr>
            <p:ph type="sldNum" sz="quarter" idx="12"/>
          </p:nvPr>
        </p:nvSpPr>
        <p:spPr/>
        <p:txBody>
          <a:bodyPr/>
          <a:lstStyle/>
          <a:p>
            <a:fld id="{2767494F-4629-44D0-9704-3E85A6976152}" type="slidenum">
              <a:rPr lang="en-GB" smtClean="0"/>
              <a:t>‹#›</a:t>
            </a:fld>
            <a:endParaRPr lang="en-GB"/>
          </a:p>
        </p:txBody>
      </p:sp>
    </p:spTree>
    <p:extLst>
      <p:ext uri="{BB962C8B-B14F-4D97-AF65-F5344CB8AC3E}">
        <p14:creationId xmlns:p14="http://schemas.microsoft.com/office/powerpoint/2010/main" val="284908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55CDC-897A-47C1-E0B3-109E849171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D7AB8C-2406-926F-DFAE-B049385B69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83C9A-4C8A-1A8D-B82B-F55942747851}"/>
              </a:ext>
            </a:extLst>
          </p:cNvPr>
          <p:cNvSpPr>
            <a:spLocks noGrp="1"/>
          </p:cNvSpPr>
          <p:nvPr>
            <p:ph type="dt" sz="half" idx="10"/>
          </p:nvPr>
        </p:nvSpPr>
        <p:spPr/>
        <p:txBody>
          <a:bodyPr/>
          <a:lstStyle/>
          <a:p>
            <a:fld id="{0FD64D91-E0B3-431A-AFCC-202DC4851A33}" type="datetimeFigureOut">
              <a:rPr lang="en-GB" smtClean="0"/>
              <a:t>02/04/2026</a:t>
            </a:fld>
            <a:endParaRPr lang="en-GB"/>
          </a:p>
        </p:txBody>
      </p:sp>
      <p:sp>
        <p:nvSpPr>
          <p:cNvPr id="5" name="Footer Placeholder 4">
            <a:extLst>
              <a:ext uri="{FF2B5EF4-FFF2-40B4-BE49-F238E27FC236}">
                <a16:creationId xmlns:a16="http://schemas.microsoft.com/office/drawing/2014/main" id="{966C9711-831E-68AD-5754-BB4A2B7C6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98BACD-A011-FC8D-0218-02F8E704105E}"/>
              </a:ext>
            </a:extLst>
          </p:cNvPr>
          <p:cNvSpPr>
            <a:spLocks noGrp="1"/>
          </p:cNvSpPr>
          <p:nvPr>
            <p:ph type="sldNum" sz="quarter" idx="12"/>
          </p:nvPr>
        </p:nvSpPr>
        <p:spPr/>
        <p:txBody>
          <a:bodyPr/>
          <a:lstStyle/>
          <a:p>
            <a:fld id="{2767494F-4629-44D0-9704-3E85A6976152}" type="slidenum">
              <a:rPr lang="en-GB" smtClean="0"/>
              <a:t>‹#›</a:t>
            </a:fld>
            <a:endParaRPr lang="en-GB"/>
          </a:p>
        </p:txBody>
      </p:sp>
    </p:spTree>
    <p:extLst>
      <p:ext uri="{BB962C8B-B14F-4D97-AF65-F5344CB8AC3E}">
        <p14:creationId xmlns:p14="http://schemas.microsoft.com/office/powerpoint/2010/main" val="3237802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115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449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860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D9AC-75D5-55FB-2D65-E7CEB6E4EA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859BCF-EE5E-EB54-5772-CC96006FC2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FF0A9D-4240-652A-ABB1-1D661CE9D07A}"/>
              </a:ext>
            </a:extLst>
          </p:cNvPr>
          <p:cNvSpPr>
            <a:spLocks noGrp="1"/>
          </p:cNvSpPr>
          <p:nvPr>
            <p:ph type="dt" sz="half" idx="10"/>
          </p:nvPr>
        </p:nvSpPr>
        <p:spPr/>
        <p:txBody>
          <a:bodyPr/>
          <a:lstStyle/>
          <a:p>
            <a:fld id="{0FD64D91-E0B3-431A-AFCC-202DC4851A33}" type="datetimeFigureOut">
              <a:rPr lang="en-GB" smtClean="0"/>
              <a:t>02/04/2026</a:t>
            </a:fld>
            <a:endParaRPr lang="en-GB"/>
          </a:p>
        </p:txBody>
      </p:sp>
      <p:sp>
        <p:nvSpPr>
          <p:cNvPr id="5" name="Footer Placeholder 4">
            <a:extLst>
              <a:ext uri="{FF2B5EF4-FFF2-40B4-BE49-F238E27FC236}">
                <a16:creationId xmlns:a16="http://schemas.microsoft.com/office/drawing/2014/main" id="{ADFA67EA-8C0F-5667-0B41-5A130258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2F4F5B-7F8C-AE80-FCE7-9E565F3DEB2E}"/>
              </a:ext>
            </a:extLst>
          </p:cNvPr>
          <p:cNvSpPr>
            <a:spLocks noGrp="1"/>
          </p:cNvSpPr>
          <p:nvPr>
            <p:ph type="sldNum" sz="quarter" idx="12"/>
          </p:nvPr>
        </p:nvSpPr>
        <p:spPr/>
        <p:txBody>
          <a:bodyPr/>
          <a:lstStyle/>
          <a:p>
            <a:fld id="{2767494F-4629-44D0-9704-3E85A6976152}" type="slidenum">
              <a:rPr lang="en-GB" smtClean="0"/>
              <a:t>‹#›</a:t>
            </a:fld>
            <a:endParaRPr lang="en-GB"/>
          </a:p>
        </p:txBody>
      </p:sp>
    </p:spTree>
    <p:extLst>
      <p:ext uri="{BB962C8B-B14F-4D97-AF65-F5344CB8AC3E}">
        <p14:creationId xmlns:p14="http://schemas.microsoft.com/office/powerpoint/2010/main" val="363444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ABB1-8B4B-2B1E-D8EE-71842AA51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FA0BAE-C1A7-8B61-7D98-0F0C829E0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242C59-6E43-94BC-178E-A8FED61DFC17}"/>
              </a:ext>
            </a:extLst>
          </p:cNvPr>
          <p:cNvSpPr>
            <a:spLocks noGrp="1"/>
          </p:cNvSpPr>
          <p:nvPr>
            <p:ph type="dt" sz="half" idx="10"/>
          </p:nvPr>
        </p:nvSpPr>
        <p:spPr/>
        <p:txBody>
          <a:bodyPr/>
          <a:lstStyle/>
          <a:p>
            <a:fld id="{0FD64D91-E0B3-431A-AFCC-202DC4851A33}" type="datetimeFigureOut">
              <a:rPr lang="en-GB" smtClean="0"/>
              <a:t>02/04/2026</a:t>
            </a:fld>
            <a:endParaRPr lang="en-GB"/>
          </a:p>
        </p:txBody>
      </p:sp>
      <p:sp>
        <p:nvSpPr>
          <p:cNvPr id="5" name="Footer Placeholder 4">
            <a:extLst>
              <a:ext uri="{FF2B5EF4-FFF2-40B4-BE49-F238E27FC236}">
                <a16:creationId xmlns:a16="http://schemas.microsoft.com/office/drawing/2014/main" id="{B6812B09-9F7B-FFB4-6B5F-A4672F1257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9C06D-239D-4253-1C26-10A18B294E58}"/>
              </a:ext>
            </a:extLst>
          </p:cNvPr>
          <p:cNvSpPr>
            <a:spLocks noGrp="1"/>
          </p:cNvSpPr>
          <p:nvPr>
            <p:ph type="sldNum" sz="quarter" idx="12"/>
          </p:nvPr>
        </p:nvSpPr>
        <p:spPr/>
        <p:txBody>
          <a:bodyPr/>
          <a:lstStyle/>
          <a:p>
            <a:fld id="{2767494F-4629-44D0-9704-3E85A6976152}" type="slidenum">
              <a:rPr lang="en-GB" smtClean="0"/>
              <a:t>‹#›</a:t>
            </a:fld>
            <a:endParaRPr lang="en-GB"/>
          </a:p>
        </p:txBody>
      </p:sp>
    </p:spTree>
    <p:extLst>
      <p:ext uri="{BB962C8B-B14F-4D97-AF65-F5344CB8AC3E}">
        <p14:creationId xmlns:p14="http://schemas.microsoft.com/office/powerpoint/2010/main" val="115254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8BD9-A5EC-FF4F-57F7-E305B08F8E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94095-5DA2-70D8-4D49-01E45CD091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1A0E52-1F44-6D74-BFB9-C78611572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40E2BE-C505-84FA-5F10-72DB51D57812}"/>
              </a:ext>
            </a:extLst>
          </p:cNvPr>
          <p:cNvSpPr>
            <a:spLocks noGrp="1"/>
          </p:cNvSpPr>
          <p:nvPr>
            <p:ph type="dt" sz="half" idx="10"/>
          </p:nvPr>
        </p:nvSpPr>
        <p:spPr/>
        <p:txBody>
          <a:bodyPr/>
          <a:lstStyle/>
          <a:p>
            <a:fld id="{0FD64D91-E0B3-431A-AFCC-202DC4851A33}" type="datetimeFigureOut">
              <a:rPr lang="en-GB" smtClean="0"/>
              <a:t>02/04/2026</a:t>
            </a:fld>
            <a:endParaRPr lang="en-GB"/>
          </a:p>
        </p:txBody>
      </p:sp>
      <p:sp>
        <p:nvSpPr>
          <p:cNvPr id="6" name="Footer Placeholder 5">
            <a:extLst>
              <a:ext uri="{FF2B5EF4-FFF2-40B4-BE49-F238E27FC236}">
                <a16:creationId xmlns:a16="http://schemas.microsoft.com/office/drawing/2014/main" id="{F71F9D65-A222-45A1-B690-C98896FF38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C9AFE7-C674-46F0-8BD5-0C8DA8328BAD}"/>
              </a:ext>
            </a:extLst>
          </p:cNvPr>
          <p:cNvSpPr>
            <a:spLocks noGrp="1"/>
          </p:cNvSpPr>
          <p:nvPr>
            <p:ph type="sldNum" sz="quarter" idx="12"/>
          </p:nvPr>
        </p:nvSpPr>
        <p:spPr/>
        <p:txBody>
          <a:bodyPr/>
          <a:lstStyle/>
          <a:p>
            <a:fld id="{2767494F-4629-44D0-9704-3E85A6976152}" type="slidenum">
              <a:rPr lang="en-GB" smtClean="0"/>
              <a:t>‹#›</a:t>
            </a:fld>
            <a:endParaRPr lang="en-GB"/>
          </a:p>
        </p:txBody>
      </p:sp>
    </p:spTree>
    <p:extLst>
      <p:ext uri="{BB962C8B-B14F-4D97-AF65-F5344CB8AC3E}">
        <p14:creationId xmlns:p14="http://schemas.microsoft.com/office/powerpoint/2010/main" val="266746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F221-444E-6855-893E-813B2AB5C9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122179-B5F3-0DCE-2315-9C8D54B0E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3C1522-96F1-F7D7-0AB4-4D8785E577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9E374C-217C-44A9-ADDF-4B4B3AF86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996546-7F4E-0C43-ED67-3358CB8E65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C3B52C-D490-C882-19B1-161CF8FDCEB2}"/>
              </a:ext>
            </a:extLst>
          </p:cNvPr>
          <p:cNvSpPr>
            <a:spLocks noGrp="1"/>
          </p:cNvSpPr>
          <p:nvPr>
            <p:ph type="dt" sz="half" idx="10"/>
          </p:nvPr>
        </p:nvSpPr>
        <p:spPr/>
        <p:txBody>
          <a:bodyPr/>
          <a:lstStyle/>
          <a:p>
            <a:fld id="{0FD64D91-E0B3-431A-AFCC-202DC4851A33}" type="datetimeFigureOut">
              <a:rPr lang="en-GB" smtClean="0"/>
              <a:t>02/04/2026</a:t>
            </a:fld>
            <a:endParaRPr lang="en-GB"/>
          </a:p>
        </p:txBody>
      </p:sp>
      <p:sp>
        <p:nvSpPr>
          <p:cNvPr id="8" name="Footer Placeholder 7">
            <a:extLst>
              <a:ext uri="{FF2B5EF4-FFF2-40B4-BE49-F238E27FC236}">
                <a16:creationId xmlns:a16="http://schemas.microsoft.com/office/drawing/2014/main" id="{78E57978-CABD-15AB-C1BE-EF92D2D80D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C2C64A-1896-75C2-4DF1-F83F36330357}"/>
              </a:ext>
            </a:extLst>
          </p:cNvPr>
          <p:cNvSpPr>
            <a:spLocks noGrp="1"/>
          </p:cNvSpPr>
          <p:nvPr>
            <p:ph type="sldNum" sz="quarter" idx="12"/>
          </p:nvPr>
        </p:nvSpPr>
        <p:spPr/>
        <p:txBody>
          <a:bodyPr/>
          <a:lstStyle/>
          <a:p>
            <a:fld id="{2767494F-4629-44D0-9704-3E85A6976152}" type="slidenum">
              <a:rPr lang="en-GB" smtClean="0"/>
              <a:t>‹#›</a:t>
            </a:fld>
            <a:endParaRPr lang="en-GB"/>
          </a:p>
        </p:txBody>
      </p:sp>
    </p:spTree>
    <p:extLst>
      <p:ext uri="{BB962C8B-B14F-4D97-AF65-F5344CB8AC3E}">
        <p14:creationId xmlns:p14="http://schemas.microsoft.com/office/powerpoint/2010/main" val="56877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F20B-5655-BC28-A4E4-FB99727447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805B60-E7D3-8FD4-6E92-B2E275A5C4C1}"/>
              </a:ext>
            </a:extLst>
          </p:cNvPr>
          <p:cNvSpPr>
            <a:spLocks noGrp="1"/>
          </p:cNvSpPr>
          <p:nvPr>
            <p:ph type="dt" sz="half" idx="10"/>
          </p:nvPr>
        </p:nvSpPr>
        <p:spPr/>
        <p:txBody>
          <a:bodyPr/>
          <a:lstStyle/>
          <a:p>
            <a:fld id="{0FD64D91-E0B3-431A-AFCC-202DC4851A33}" type="datetimeFigureOut">
              <a:rPr lang="en-GB" smtClean="0"/>
              <a:t>02/04/2026</a:t>
            </a:fld>
            <a:endParaRPr lang="en-GB"/>
          </a:p>
        </p:txBody>
      </p:sp>
      <p:sp>
        <p:nvSpPr>
          <p:cNvPr id="4" name="Footer Placeholder 3">
            <a:extLst>
              <a:ext uri="{FF2B5EF4-FFF2-40B4-BE49-F238E27FC236}">
                <a16:creationId xmlns:a16="http://schemas.microsoft.com/office/drawing/2014/main" id="{1C0122CE-B462-757B-232D-354758AE86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7C9476-D530-67E2-EF83-4D584D24CDAA}"/>
              </a:ext>
            </a:extLst>
          </p:cNvPr>
          <p:cNvSpPr>
            <a:spLocks noGrp="1"/>
          </p:cNvSpPr>
          <p:nvPr>
            <p:ph type="sldNum" sz="quarter" idx="12"/>
          </p:nvPr>
        </p:nvSpPr>
        <p:spPr/>
        <p:txBody>
          <a:bodyPr/>
          <a:lstStyle/>
          <a:p>
            <a:fld id="{2767494F-4629-44D0-9704-3E85A6976152}" type="slidenum">
              <a:rPr lang="en-GB" smtClean="0"/>
              <a:t>‹#›</a:t>
            </a:fld>
            <a:endParaRPr lang="en-GB"/>
          </a:p>
        </p:txBody>
      </p:sp>
    </p:spTree>
    <p:extLst>
      <p:ext uri="{BB962C8B-B14F-4D97-AF65-F5344CB8AC3E}">
        <p14:creationId xmlns:p14="http://schemas.microsoft.com/office/powerpoint/2010/main" val="410851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534133-8CE8-F6F9-B89C-D13C24305E6C}"/>
              </a:ext>
            </a:extLst>
          </p:cNvPr>
          <p:cNvSpPr>
            <a:spLocks noGrp="1"/>
          </p:cNvSpPr>
          <p:nvPr>
            <p:ph type="dt" sz="half" idx="10"/>
          </p:nvPr>
        </p:nvSpPr>
        <p:spPr/>
        <p:txBody>
          <a:bodyPr/>
          <a:lstStyle/>
          <a:p>
            <a:fld id="{0FD64D91-E0B3-431A-AFCC-202DC4851A33}" type="datetimeFigureOut">
              <a:rPr lang="en-GB" smtClean="0"/>
              <a:t>02/04/2026</a:t>
            </a:fld>
            <a:endParaRPr lang="en-GB"/>
          </a:p>
        </p:txBody>
      </p:sp>
      <p:sp>
        <p:nvSpPr>
          <p:cNvPr id="3" name="Footer Placeholder 2">
            <a:extLst>
              <a:ext uri="{FF2B5EF4-FFF2-40B4-BE49-F238E27FC236}">
                <a16:creationId xmlns:a16="http://schemas.microsoft.com/office/drawing/2014/main" id="{3ECF51D5-9E2A-5323-8C05-9A0E45D050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7C76D0-5E0D-1B20-88CB-050A267D1D07}"/>
              </a:ext>
            </a:extLst>
          </p:cNvPr>
          <p:cNvSpPr>
            <a:spLocks noGrp="1"/>
          </p:cNvSpPr>
          <p:nvPr>
            <p:ph type="sldNum" sz="quarter" idx="12"/>
          </p:nvPr>
        </p:nvSpPr>
        <p:spPr/>
        <p:txBody>
          <a:bodyPr/>
          <a:lstStyle/>
          <a:p>
            <a:fld id="{2767494F-4629-44D0-9704-3E85A6976152}" type="slidenum">
              <a:rPr lang="en-GB" smtClean="0"/>
              <a:t>‹#›</a:t>
            </a:fld>
            <a:endParaRPr lang="en-GB"/>
          </a:p>
        </p:txBody>
      </p:sp>
    </p:spTree>
    <p:extLst>
      <p:ext uri="{BB962C8B-B14F-4D97-AF65-F5344CB8AC3E}">
        <p14:creationId xmlns:p14="http://schemas.microsoft.com/office/powerpoint/2010/main" val="98258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6056-EC50-A779-AA3D-5EADB611A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B152A1-FEE4-1978-24C6-86DDFE6487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7C3629-5442-DE9E-798F-FD1BC462F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6D48C-AE8B-05DA-844A-FF90139EDA6C}"/>
              </a:ext>
            </a:extLst>
          </p:cNvPr>
          <p:cNvSpPr>
            <a:spLocks noGrp="1"/>
          </p:cNvSpPr>
          <p:nvPr>
            <p:ph type="dt" sz="half" idx="10"/>
          </p:nvPr>
        </p:nvSpPr>
        <p:spPr/>
        <p:txBody>
          <a:bodyPr/>
          <a:lstStyle/>
          <a:p>
            <a:fld id="{0FD64D91-E0B3-431A-AFCC-202DC4851A33}" type="datetimeFigureOut">
              <a:rPr lang="en-GB" smtClean="0"/>
              <a:t>02/04/2026</a:t>
            </a:fld>
            <a:endParaRPr lang="en-GB"/>
          </a:p>
        </p:txBody>
      </p:sp>
      <p:sp>
        <p:nvSpPr>
          <p:cNvPr id="6" name="Footer Placeholder 5">
            <a:extLst>
              <a:ext uri="{FF2B5EF4-FFF2-40B4-BE49-F238E27FC236}">
                <a16:creationId xmlns:a16="http://schemas.microsoft.com/office/drawing/2014/main" id="{0CAACE08-3F4C-D8DB-52C6-8D7A89558D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470D6A-01C9-5FBC-5DEB-F553A7CEAA00}"/>
              </a:ext>
            </a:extLst>
          </p:cNvPr>
          <p:cNvSpPr>
            <a:spLocks noGrp="1"/>
          </p:cNvSpPr>
          <p:nvPr>
            <p:ph type="sldNum" sz="quarter" idx="12"/>
          </p:nvPr>
        </p:nvSpPr>
        <p:spPr/>
        <p:txBody>
          <a:bodyPr/>
          <a:lstStyle/>
          <a:p>
            <a:fld id="{2767494F-4629-44D0-9704-3E85A6976152}" type="slidenum">
              <a:rPr lang="en-GB" smtClean="0"/>
              <a:t>‹#›</a:t>
            </a:fld>
            <a:endParaRPr lang="en-GB"/>
          </a:p>
        </p:txBody>
      </p:sp>
    </p:spTree>
    <p:extLst>
      <p:ext uri="{BB962C8B-B14F-4D97-AF65-F5344CB8AC3E}">
        <p14:creationId xmlns:p14="http://schemas.microsoft.com/office/powerpoint/2010/main" val="301466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C11A-691E-B20D-71D3-154F54194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7F1A57-FCA1-39AF-5AAC-867B1910E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5F815E-E1AC-35AE-6173-7B1C32290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F12FE-7414-FCB2-7C0E-671D79B2EB43}"/>
              </a:ext>
            </a:extLst>
          </p:cNvPr>
          <p:cNvSpPr>
            <a:spLocks noGrp="1"/>
          </p:cNvSpPr>
          <p:nvPr>
            <p:ph type="dt" sz="half" idx="10"/>
          </p:nvPr>
        </p:nvSpPr>
        <p:spPr/>
        <p:txBody>
          <a:bodyPr/>
          <a:lstStyle/>
          <a:p>
            <a:fld id="{0FD64D91-E0B3-431A-AFCC-202DC4851A33}" type="datetimeFigureOut">
              <a:rPr lang="en-GB" smtClean="0"/>
              <a:t>02/04/2026</a:t>
            </a:fld>
            <a:endParaRPr lang="en-GB"/>
          </a:p>
        </p:txBody>
      </p:sp>
      <p:sp>
        <p:nvSpPr>
          <p:cNvPr id="6" name="Footer Placeholder 5">
            <a:extLst>
              <a:ext uri="{FF2B5EF4-FFF2-40B4-BE49-F238E27FC236}">
                <a16:creationId xmlns:a16="http://schemas.microsoft.com/office/drawing/2014/main" id="{6D2DD799-CE47-22CB-F5E6-6F2043F37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8DD230-312C-3570-78CC-EBD1A805167B}"/>
              </a:ext>
            </a:extLst>
          </p:cNvPr>
          <p:cNvSpPr>
            <a:spLocks noGrp="1"/>
          </p:cNvSpPr>
          <p:nvPr>
            <p:ph type="sldNum" sz="quarter" idx="12"/>
          </p:nvPr>
        </p:nvSpPr>
        <p:spPr/>
        <p:txBody>
          <a:bodyPr/>
          <a:lstStyle/>
          <a:p>
            <a:fld id="{2767494F-4629-44D0-9704-3E85A6976152}" type="slidenum">
              <a:rPr lang="en-GB" smtClean="0"/>
              <a:t>‹#›</a:t>
            </a:fld>
            <a:endParaRPr lang="en-GB"/>
          </a:p>
        </p:txBody>
      </p:sp>
    </p:spTree>
    <p:extLst>
      <p:ext uri="{BB962C8B-B14F-4D97-AF65-F5344CB8AC3E}">
        <p14:creationId xmlns:p14="http://schemas.microsoft.com/office/powerpoint/2010/main" val="115795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6C7A1-91EB-8934-33C2-EC4660471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DF950F-D3F5-6578-37ED-971ECD90B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28852-28C4-DE89-C35F-09AA10D00E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64D91-E0B3-431A-AFCC-202DC4851A33}" type="datetimeFigureOut">
              <a:rPr lang="en-GB" smtClean="0"/>
              <a:t>02/04/2026</a:t>
            </a:fld>
            <a:endParaRPr lang="en-GB"/>
          </a:p>
        </p:txBody>
      </p:sp>
      <p:sp>
        <p:nvSpPr>
          <p:cNvPr id="5" name="Footer Placeholder 4">
            <a:extLst>
              <a:ext uri="{FF2B5EF4-FFF2-40B4-BE49-F238E27FC236}">
                <a16:creationId xmlns:a16="http://schemas.microsoft.com/office/drawing/2014/main" id="{20292374-7887-D3B1-FF74-F49157919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DFA792-79FA-7E05-9D70-6291F7134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494F-4629-44D0-9704-3E85A6976152}" type="slidenum">
              <a:rPr lang="en-GB" smtClean="0"/>
              <a:t>‹#›</a:t>
            </a:fld>
            <a:endParaRPr lang="en-GB"/>
          </a:p>
        </p:txBody>
      </p:sp>
    </p:spTree>
    <p:extLst>
      <p:ext uri="{BB962C8B-B14F-4D97-AF65-F5344CB8AC3E}">
        <p14:creationId xmlns:p14="http://schemas.microsoft.com/office/powerpoint/2010/main" val="452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3.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6.sv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g object 16">
            <a:extLst>
              <a:ext uri="{FF2B5EF4-FFF2-40B4-BE49-F238E27FC236}">
                <a16:creationId xmlns:a16="http://schemas.microsoft.com/office/drawing/2014/main" id="{5C13983B-0D2D-531E-6026-5F143546CCAD}"/>
              </a:ext>
            </a:extLst>
          </p:cNvPr>
          <p:cNvPicPr>
            <a:picLocks noGrp="1" noRot="1" noMove="1" noResize="1" noEditPoints="1" noAdjustHandles="1" noChangeArrowheads="1" noChangeShapeType="1" noCrop="1"/>
          </p:cNvPicPr>
          <p:nvPr/>
        </p:nvPicPr>
        <p:blipFill>
          <a:blip r:embed="rId2" cstate="print"/>
          <a:stretch>
            <a:fillRect/>
          </a:stretch>
        </p:blipFill>
        <p:spPr>
          <a:xfrm>
            <a:off x="0" y="0"/>
            <a:ext cx="12192000" cy="6858000"/>
          </a:xfrm>
          <a:prstGeom prst="rect">
            <a:avLst/>
          </a:prstGeom>
        </p:spPr>
      </p:pic>
      <p:grpSp>
        <p:nvGrpSpPr>
          <p:cNvPr id="49" name="Group 48">
            <a:extLst>
              <a:ext uri="{FF2B5EF4-FFF2-40B4-BE49-F238E27FC236}">
                <a16:creationId xmlns:a16="http://schemas.microsoft.com/office/drawing/2014/main" id="{B25B42A8-0121-E07D-A79E-800711BDA549}"/>
              </a:ext>
            </a:extLst>
          </p:cNvPr>
          <p:cNvGrpSpPr>
            <a:grpSpLocks noGrp="1" noUngrp="1" noRot="1" noMove="1" noResize="1"/>
          </p:cNvGrpSpPr>
          <p:nvPr/>
        </p:nvGrpSpPr>
        <p:grpSpPr>
          <a:xfrm>
            <a:off x="6970261" y="-314015"/>
            <a:ext cx="5234825" cy="7172015"/>
            <a:chOff x="6970261" y="-314015"/>
            <a:chExt cx="5234825" cy="7172015"/>
          </a:xfrm>
        </p:grpSpPr>
        <p:pic>
          <p:nvPicPr>
            <p:cNvPr id="36" name="Picture 35" descr="Binary code on screen">
              <a:extLst>
                <a:ext uri="{FF2B5EF4-FFF2-40B4-BE49-F238E27FC236}">
                  <a16:creationId xmlns:a16="http://schemas.microsoft.com/office/drawing/2014/main" id="{59EBB378-168C-69BE-CD6E-48CC34A6CBF1}"/>
                </a:ext>
              </a:extLst>
            </p:cNvPr>
            <p:cNvPicPr>
              <a:picLocks noGrp="1" noRot="1" noChangeAspect="1" noMove="1" noResize="1" noEditPoints="1" noAdjustHandles="1" noChangeArrowheads="1" noChangeShapeType="1" noCrop="1"/>
            </p:cNvPicPr>
            <p:nvPr/>
          </p:nvPicPr>
          <p:blipFill>
            <a:blip r:embed="rId3"/>
            <a:srcRect l="35783" r="35783"/>
            <a:stretch>
              <a:fillRect/>
            </a:stretch>
          </p:blipFill>
          <p:spPr>
            <a:xfrm>
              <a:off x="9604735" y="-314015"/>
              <a:ext cx="2600351" cy="5143869"/>
            </a:xfrm>
            <a:custGeom>
              <a:avLst/>
              <a:gdLst>
                <a:gd name="connsiteX0" fmla="*/ 0 w 2600351"/>
                <a:gd name="connsiteY0" fmla="*/ 0 h 5143869"/>
                <a:gd name="connsiteX1" fmla="*/ 2600351 w 2600351"/>
                <a:gd name="connsiteY1" fmla="*/ 0 h 5143869"/>
                <a:gd name="connsiteX2" fmla="*/ 2600351 w 2600351"/>
                <a:gd name="connsiteY2" fmla="*/ 5143869 h 5143869"/>
                <a:gd name="connsiteX3" fmla="*/ 0 w 2600351"/>
                <a:gd name="connsiteY3" fmla="*/ 2781728 h 5143869"/>
                <a:gd name="connsiteX4" fmla="*/ 0 w 2600351"/>
                <a:gd name="connsiteY4" fmla="*/ 2572539 h 5143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51" h="5143869">
                  <a:moveTo>
                    <a:pt x="0" y="0"/>
                  </a:moveTo>
                  <a:lnTo>
                    <a:pt x="2600351" y="0"/>
                  </a:lnTo>
                  <a:lnTo>
                    <a:pt x="2600351" y="5143869"/>
                  </a:lnTo>
                  <a:lnTo>
                    <a:pt x="0" y="2781728"/>
                  </a:lnTo>
                  <a:lnTo>
                    <a:pt x="0" y="2572539"/>
                  </a:lnTo>
                  <a:close/>
                </a:path>
              </a:pathLst>
            </a:custGeom>
          </p:spPr>
        </p:pic>
        <p:pic>
          <p:nvPicPr>
            <p:cNvPr id="44" name="Picture 43" descr="Employee using laptop in office">
              <a:extLst>
                <a:ext uri="{FF2B5EF4-FFF2-40B4-BE49-F238E27FC236}">
                  <a16:creationId xmlns:a16="http://schemas.microsoft.com/office/drawing/2014/main" id="{598C0E87-BD9B-9724-3E2D-12B11C5DD6DC}"/>
                </a:ext>
              </a:extLst>
            </p:cNvPr>
            <p:cNvPicPr>
              <a:picLocks noGrp="1" noRot="1" noChangeAspect="1" noMove="1" noResize="1" noEditPoints="1" noAdjustHandles="1" noChangeArrowheads="1" noChangeShapeType="1" noCrop="1"/>
            </p:cNvPicPr>
            <p:nvPr/>
          </p:nvPicPr>
          <p:blipFill>
            <a:blip r:embed="rId4"/>
            <a:srcRect l="37209" r="37209"/>
            <a:stretch>
              <a:fillRect/>
            </a:stretch>
          </p:blipFill>
          <p:spPr>
            <a:xfrm>
              <a:off x="6970261" y="0"/>
              <a:ext cx="2631683" cy="6858000"/>
            </a:xfrm>
            <a:custGeom>
              <a:avLst/>
              <a:gdLst>
                <a:gd name="connsiteX0" fmla="*/ 0 w 2631683"/>
                <a:gd name="connsiteY0" fmla="*/ 0 h 6858000"/>
                <a:gd name="connsiteX1" fmla="*/ 193881 w 2631683"/>
                <a:gd name="connsiteY1" fmla="*/ 0 h 6858000"/>
                <a:gd name="connsiteX2" fmla="*/ 2631683 w 2631683"/>
                <a:gd name="connsiteY2" fmla="*/ 2440635 h 6858000"/>
                <a:gd name="connsiteX3" fmla="*/ 2631683 w 2631683"/>
                <a:gd name="connsiteY3" fmla="*/ 6858000 h 6858000"/>
                <a:gd name="connsiteX4" fmla="*/ 0 w 263168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683" h="6858000">
                  <a:moveTo>
                    <a:pt x="0" y="0"/>
                  </a:moveTo>
                  <a:lnTo>
                    <a:pt x="193881" y="0"/>
                  </a:lnTo>
                  <a:lnTo>
                    <a:pt x="2631683" y="2440635"/>
                  </a:lnTo>
                  <a:lnTo>
                    <a:pt x="2631683" y="6858000"/>
                  </a:lnTo>
                  <a:lnTo>
                    <a:pt x="0" y="6858000"/>
                  </a:lnTo>
                  <a:close/>
                </a:path>
              </a:pathLst>
            </a:custGeom>
          </p:spPr>
        </p:pic>
      </p:grpSp>
      <p:cxnSp>
        <p:nvCxnSpPr>
          <p:cNvPr id="29" name="Straight Connector 28">
            <a:extLst>
              <a:ext uri="{FF2B5EF4-FFF2-40B4-BE49-F238E27FC236}">
                <a16:creationId xmlns:a16="http://schemas.microsoft.com/office/drawing/2014/main" id="{4FD0BA4D-97F8-5DDC-D17F-AE2AC802E000}"/>
              </a:ext>
            </a:extLst>
          </p:cNvPr>
          <p:cNvCxnSpPr>
            <a:cxnSpLocks noGrp="1" noRot="1" noMove="1" noResize="1" noEditPoints="1" noAdjustHandles="1" noChangeArrowheads="1" noChangeShapeType="1"/>
          </p:cNvCxnSpPr>
          <p:nvPr/>
        </p:nvCxnSpPr>
        <p:spPr>
          <a:xfrm>
            <a:off x="2462939" y="862993"/>
            <a:ext cx="0" cy="3851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bject 2">
            <a:extLst>
              <a:ext uri="{FF2B5EF4-FFF2-40B4-BE49-F238E27FC236}">
                <a16:creationId xmlns:a16="http://schemas.microsoft.com/office/drawing/2014/main" id="{A8AAEF60-5857-E33E-9CDF-2A18915AE07B}"/>
              </a:ext>
            </a:extLst>
          </p:cNvPr>
          <p:cNvSpPr txBox="1">
            <a:spLocks noGrp="1" noRot="1" noMove="1" noResize="1" noEditPoints="1" noAdjustHandles="1" noChangeArrowheads="1" noChangeShapeType="1"/>
          </p:cNvSpPr>
          <p:nvPr/>
        </p:nvSpPr>
        <p:spPr>
          <a:xfrm>
            <a:off x="3026298" y="942574"/>
            <a:ext cx="990187" cy="225942"/>
          </a:xfrm>
          <a:prstGeom prst="rect">
            <a:avLst/>
          </a:prstGeom>
        </p:spPr>
        <p:txBody>
          <a:bodyPr vert="horz" wrap="square" lIns="0" tIns="10397" rIns="0" bIns="0" rtlCol="0">
            <a:spAutoFit/>
          </a:bodyPr>
          <a:lstStyle>
            <a:lvl1pPr>
              <a:defRPr sz="3335" b="0" i="0">
                <a:solidFill>
                  <a:schemeClr val="bg1"/>
                </a:solidFill>
                <a:latin typeface="Space Grotesk" pitchFamily="2" charset="0"/>
                <a:ea typeface="+mj-ea"/>
                <a:cs typeface="Space Grotesk" pitchFamily="2" charset="0"/>
              </a:defRPr>
            </a:lvl1pPr>
          </a:lstStyle>
          <a:p>
            <a:pPr marL="7701">
              <a:spcBef>
                <a:spcPts val="82"/>
              </a:spcBef>
            </a:pPr>
            <a:endParaRPr lang="en-GB" sz="1400" kern="0" spc="-97"/>
          </a:p>
        </p:txBody>
      </p:sp>
      <p:sp>
        <p:nvSpPr>
          <p:cNvPr id="33" name="object 3">
            <a:extLst>
              <a:ext uri="{FF2B5EF4-FFF2-40B4-BE49-F238E27FC236}">
                <a16:creationId xmlns:a16="http://schemas.microsoft.com/office/drawing/2014/main" id="{C06A24A8-552D-25CE-3238-E0F804A4F235}"/>
              </a:ext>
            </a:extLst>
          </p:cNvPr>
          <p:cNvSpPr>
            <a:spLocks noGrp="1" noRot="1" noMove="1" noResize="1" noEditPoints="1" noAdjustHandles="1" noChangeArrowheads="1" noChangeShapeType="1"/>
          </p:cNvSpPr>
          <p:nvPr/>
        </p:nvSpPr>
        <p:spPr>
          <a:xfrm>
            <a:off x="755716" y="981658"/>
            <a:ext cx="1475272" cy="149301"/>
          </a:xfrm>
          <a:custGeom>
            <a:avLst/>
            <a:gdLst/>
            <a:ahLst/>
            <a:cxnLst/>
            <a:rect l="l" t="t" r="r" b="b"/>
            <a:pathLst>
              <a:path w="15046325" h="1522729">
                <a:moveTo>
                  <a:pt x="2187410" y="545579"/>
                </a:moveTo>
                <a:lnTo>
                  <a:pt x="2185365" y="500837"/>
                </a:lnTo>
                <a:lnTo>
                  <a:pt x="2179358" y="457085"/>
                </a:lnTo>
                <a:lnTo>
                  <a:pt x="2169528" y="414477"/>
                </a:lnTo>
                <a:lnTo>
                  <a:pt x="2156053" y="373138"/>
                </a:lnTo>
                <a:lnTo>
                  <a:pt x="2139073" y="333222"/>
                </a:lnTo>
                <a:lnTo>
                  <a:pt x="2118753" y="294868"/>
                </a:lnTo>
                <a:lnTo>
                  <a:pt x="2095258" y="258203"/>
                </a:lnTo>
                <a:lnTo>
                  <a:pt x="2068741" y="223380"/>
                </a:lnTo>
                <a:lnTo>
                  <a:pt x="2039353" y="190525"/>
                </a:lnTo>
                <a:lnTo>
                  <a:pt x="2007260" y="159804"/>
                </a:lnTo>
                <a:lnTo>
                  <a:pt x="1972627" y="131330"/>
                </a:lnTo>
                <a:lnTo>
                  <a:pt x="1935594" y="105270"/>
                </a:lnTo>
                <a:lnTo>
                  <a:pt x="1896338" y="81749"/>
                </a:lnTo>
                <a:lnTo>
                  <a:pt x="1855012" y="60896"/>
                </a:lnTo>
                <a:lnTo>
                  <a:pt x="1811769" y="42875"/>
                </a:lnTo>
                <a:lnTo>
                  <a:pt x="1766760" y="27813"/>
                </a:lnTo>
                <a:lnTo>
                  <a:pt x="1720164" y="15849"/>
                </a:lnTo>
                <a:lnTo>
                  <a:pt x="1672132" y="7137"/>
                </a:lnTo>
                <a:lnTo>
                  <a:pt x="1622806" y="1803"/>
                </a:lnTo>
                <a:lnTo>
                  <a:pt x="1572361" y="0"/>
                </a:lnTo>
                <a:lnTo>
                  <a:pt x="1520177" y="1930"/>
                </a:lnTo>
                <a:lnTo>
                  <a:pt x="1469186" y="7645"/>
                </a:lnTo>
                <a:lnTo>
                  <a:pt x="1419580" y="16967"/>
                </a:lnTo>
                <a:lnTo>
                  <a:pt x="1371549" y="29756"/>
                </a:lnTo>
                <a:lnTo>
                  <a:pt x="1325245" y="45847"/>
                </a:lnTo>
                <a:lnTo>
                  <a:pt x="1280858" y="65074"/>
                </a:lnTo>
                <a:lnTo>
                  <a:pt x="1238554" y="87299"/>
                </a:lnTo>
                <a:lnTo>
                  <a:pt x="1198511" y="112369"/>
                </a:lnTo>
                <a:lnTo>
                  <a:pt x="1160907" y="140106"/>
                </a:lnTo>
                <a:lnTo>
                  <a:pt x="1125918" y="170370"/>
                </a:lnTo>
                <a:lnTo>
                  <a:pt x="1093724" y="203009"/>
                </a:lnTo>
                <a:lnTo>
                  <a:pt x="1061516" y="170370"/>
                </a:lnTo>
                <a:lnTo>
                  <a:pt x="1026528" y="140106"/>
                </a:lnTo>
                <a:lnTo>
                  <a:pt x="988923" y="112369"/>
                </a:lnTo>
                <a:lnTo>
                  <a:pt x="948880" y="87299"/>
                </a:lnTo>
                <a:lnTo>
                  <a:pt x="906576" y="65074"/>
                </a:lnTo>
                <a:lnTo>
                  <a:pt x="862190" y="45847"/>
                </a:lnTo>
                <a:lnTo>
                  <a:pt x="815886" y="29756"/>
                </a:lnTo>
                <a:lnTo>
                  <a:pt x="767842" y="16967"/>
                </a:lnTo>
                <a:lnTo>
                  <a:pt x="718248" y="7645"/>
                </a:lnTo>
                <a:lnTo>
                  <a:pt x="667270" y="1930"/>
                </a:lnTo>
                <a:lnTo>
                  <a:pt x="615073" y="0"/>
                </a:lnTo>
                <a:lnTo>
                  <a:pt x="564629" y="1803"/>
                </a:lnTo>
                <a:lnTo>
                  <a:pt x="515315" y="7137"/>
                </a:lnTo>
                <a:lnTo>
                  <a:pt x="467271" y="15849"/>
                </a:lnTo>
                <a:lnTo>
                  <a:pt x="420674" y="27813"/>
                </a:lnTo>
                <a:lnTo>
                  <a:pt x="375666" y="42875"/>
                </a:lnTo>
                <a:lnTo>
                  <a:pt x="332422" y="60896"/>
                </a:lnTo>
                <a:lnTo>
                  <a:pt x="291084" y="81749"/>
                </a:lnTo>
                <a:lnTo>
                  <a:pt x="251828" y="105270"/>
                </a:lnTo>
                <a:lnTo>
                  <a:pt x="214795" y="131330"/>
                </a:lnTo>
                <a:lnTo>
                  <a:pt x="180162" y="159804"/>
                </a:lnTo>
                <a:lnTo>
                  <a:pt x="148069" y="190525"/>
                </a:lnTo>
                <a:lnTo>
                  <a:pt x="118681" y="223380"/>
                </a:lnTo>
                <a:lnTo>
                  <a:pt x="92163" y="258203"/>
                </a:lnTo>
                <a:lnTo>
                  <a:pt x="68656" y="294868"/>
                </a:lnTo>
                <a:lnTo>
                  <a:pt x="48336" y="333222"/>
                </a:lnTo>
                <a:lnTo>
                  <a:pt x="31369" y="373138"/>
                </a:lnTo>
                <a:lnTo>
                  <a:pt x="17881" y="414477"/>
                </a:lnTo>
                <a:lnTo>
                  <a:pt x="8051" y="457085"/>
                </a:lnTo>
                <a:lnTo>
                  <a:pt x="2044" y="500837"/>
                </a:lnTo>
                <a:lnTo>
                  <a:pt x="0" y="545579"/>
                </a:lnTo>
                <a:lnTo>
                  <a:pt x="0" y="1409636"/>
                </a:lnTo>
                <a:lnTo>
                  <a:pt x="272808" y="1409636"/>
                </a:lnTo>
                <a:lnTo>
                  <a:pt x="272808" y="545579"/>
                </a:lnTo>
                <a:lnTo>
                  <a:pt x="276517" y="504367"/>
                </a:lnTo>
                <a:lnTo>
                  <a:pt x="287299" y="465035"/>
                </a:lnTo>
                <a:lnTo>
                  <a:pt x="304622" y="428002"/>
                </a:lnTo>
                <a:lnTo>
                  <a:pt x="327952" y="393712"/>
                </a:lnTo>
                <a:lnTo>
                  <a:pt x="356755" y="362597"/>
                </a:lnTo>
                <a:lnTo>
                  <a:pt x="390525" y="335076"/>
                </a:lnTo>
                <a:lnTo>
                  <a:pt x="428713" y="311607"/>
                </a:lnTo>
                <a:lnTo>
                  <a:pt x="470789" y="292582"/>
                </a:lnTo>
                <a:lnTo>
                  <a:pt x="516229" y="278472"/>
                </a:lnTo>
                <a:lnTo>
                  <a:pt x="564502" y="269684"/>
                </a:lnTo>
                <a:lnTo>
                  <a:pt x="615073" y="266661"/>
                </a:lnTo>
                <a:lnTo>
                  <a:pt x="665645" y="269684"/>
                </a:lnTo>
                <a:lnTo>
                  <a:pt x="713917" y="278472"/>
                </a:lnTo>
                <a:lnTo>
                  <a:pt x="759345" y="292582"/>
                </a:lnTo>
                <a:lnTo>
                  <a:pt x="801420" y="311607"/>
                </a:lnTo>
                <a:lnTo>
                  <a:pt x="839609" y="335076"/>
                </a:lnTo>
                <a:lnTo>
                  <a:pt x="873366" y="362597"/>
                </a:lnTo>
                <a:lnTo>
                  <a:pt x="902169" y="393712"/>
                </a:lnTo>
                <a:lnTo>
                  <a:pt x="925499" y="428002"/>
                </a:lnTo>
                <a:lnTo>
                  <a:pt x="942822" y="465035"/>
                </a:lnTo>
                <a:lnTo>
                  <a:pt x="953604" y="504367"/>
                </a:lnTo>
                <a:lnTo>
                  <a:pt x="957313" y="545579"/>
                </a:lnTo>
                <a:lnTo>
                  <a:pt x="957313" y="1409636"/>
                </a:lnTo>
                <a:lnTo>
                  <a:pt x="1230109" y="1409636"/>
                </a:lnTo>
                <a:lnTo>
                  <a:pt x="1230109" y="545579"/>
                </a:lnTo>
                <a:lnTo>
                  <a:pt x="1233830" y="504367"/>
                </a:lnTo>
                <a:lnTo>
                  <a:pt x="1244612" y="465035"/>
                </a:lnTo>
                <a:lnTo>
                  <a:pt x="1261922" y="428002"/>
                </a:lnTo>
                <a:lnTo>
                  <a:pt x="1285265" y="393712"/>
                </a:lnTo>
                <a:lnTo>
                  <a:pt x="1314069" y="362597"/>
                </a:lnTo>
                <a:lnTo>
                  <a:pt x="1347838" y="335076"/>
                </a:lnTo>
                <a:lnTo>
                  <a:pt x="1386014" y="311607"/>
                </a:lnTo>
                <a:lnTo>
                  <a:pt x="1428089" y="292582"/>
                </a:lnTo>
                <a:lnTo>
                  <a:pt x="1473530" y="278472"/>
                </a:lnTo>
                <a:lnTo>
                  <a:pt x="1521790" y="269684"/>
                </a:lnTo>
                <a:lnTo>
                  <a:pt x="1572361" y="266661"/>
                </a:lnTo>
                <a:lnTo>
                  <a:pt x="1622945" y="269684"/>
                </a:lnTo>
                <a:lnTo>
                  <a:pt x="1671218" y="278472"/>
                </a:lnTo>
                <a:lnTo>
                  <a:pt x="1716646" y="292582"/>
                </a:lnTo>
                <a:lnTo>
                  <a:pt x="1758721" y="311607"/>
                </a:lnTo>
                <a:lnTo>
                  <a:pt x="1796910" y="335076"/>
                </a:lnTo>
                <a:lnTo>
                  <a:pt x="1830666" y="362597"/>
                </a:lnTo>
                <a:lnTo>
                  <a:pt x="1859483" y="393712"/>
                </a:lnTo>
                <a:lnTo>
                  <a:pt x="1882813" y="428002"/>
                </a:lnTo>
                <a:lnTo>
                  <a:pt x="1900123" y="465035"/>
                </a:lnTo>
                <a:lnTo>
                  <a:pt x="1910905" y="504367"/>
                </a:lnTo>
                <a:lnTo>
                  <a:pt x="1914613" y="545579"/>
                </a:lnTo>
                <a:lnTo>
                  <a:pt x="1914613" y="1409636"/>
                </a:lnTo>
                <a:lnTo>
                  <a:pt x="2187410" y="1409636"/>
                </a:lnTo>
                <a:lnTo>
                  <a:pt x="2187410" y="545579"/>
                </a:lnTo>
                <a:close/>
              </a:path>
              <a:path w="15046325" h="1522729">
                <a:moveTo>
                  <a:pt x="3862019" y="727227"/>
                </a:moveTo>
                <a:lnTo>
                  <a:pt x="3860914" y="676008"/>
                </a:lnTo>
                <a:lnTo>
                  <a:pt x="3856482" y="626173"/>
                </a:lnTo>
                <a:lnTo>
                  <a:pt x="3848887" y="577850"/>
                </a:lnTo>
                <a:lnTo>
                  <a:pt x="3838206" y="530898"/>
                </a:lnTo>
                <a:lnTo>
                  <a:pt x="3824643" y="485660"/>
                </a:lnTo>
                <a:lnTo>
                  <a:pt x="3808222" y="441858"/>
                </a:lnTo>
                <a:lnTo>
                  <a:pt x="3789172" y="399834"/>
                </a:lnTo>
                <a:lnTo>
                  <a:pt x="3767569" y="359549"/>
                </a:lnTo>
                <a:lnTo>
                  <a:pt x="3743566" y="321081"/>
                </a:lnTo>
                <a:lnTo>
                  <a:pt x="3717277" y="284467"/>
                </a:lnTo>
                <a:lnTo>
                  <a:pt x="3688842" y="249770"/>
                </a:lnTo>
                <a:lnTo>
                  <a:pt x="3658387" y="217068"/>
                </a:lnTo>
                <a:lnTo>
                  <a:pt x="3626040" y="186410"/>
                </a:lnTo>
                <a:lnTo>
                  <a:pt x="3606533" y="170078"/>
                </a:lnTo>
                <a:lnTo>
                  <a:pt x="3606533" y="712470"/>
                </a:lnTo>
                <a:lnTo>
                  <a:pt x="3604298" y="760336"/>
                </a:lnTo>
                <a:lnTo>
                  <a:pt x="3597732" y="806691"/>
                </a:lnTo>
                <a:lnTo>
                  <a:pt x="3587038" y="851357"/>
                </a:lnTo>
                <a:lnTo>
                  <a:pt x="3572421" y="894156"/>
                </a:lnTo>
                <a:lnTo>
                  <a:pt x="3554107" y="934923"/>
                </a:lnTo>
                <a:lnTo>
                  <a:pt x="3532276" y="973455"/>
                </a:lnTo>
                <a:lnTo>
                  <a:pt x="3507155" y="1009586"/>
                </a:lnTo>
                <a:lnTo>
                  <a:pt x="3478936" y="1043127"/>
                </a:lnTo>
                <a:lnTo>
                  <a:pt x="3447846" y="1073899"/>
                </a:lnTo>
                <a:lnTo>
                  <a:pt x="3414077" y="1101725"/>
                </a:lnTo>
                <a:lnTo>
                  <a:pt x="3377831" y="1126439"/>
                </a:lnTo>
                <a:lnTo>
                  <a:pt x="3339325" y="1147826"/>
                </a:lnTo>
                <a:lnTo>
                  <a:pt x="3298761" y="1165745"/>
                </a:lnTo>
                <a:lnTo>
                  <a:pt x="3256356" y="1179982"/>
                </a:lnTo>
                <a:lnTo>
                  <a:pt x="3212300" y="1190383"/>
                </a:lnTo>
                <a:lnTo>
                  <a:pt x="3166821" y="1196759"/>
                </a:lnTo>
                <a:lnTo>
                  <a:pt x="3120110" y="1198918"/>
                </a:lnTo>
                <a:lnTo>
                  <a:pt x="3072295" y="1196314"/>
                </a:lnTo>
                <a:lnTo>
                  <a:pt x="3025775" y="1188694"/>
                </a:lnTo>
                <a:lnTo>
                  <a:pt x="2980779" y="1176350"/>
                </a:lnTo>
                <a:lnTo>
                  <a:pt x="2937573" y="1159560"/>
                </a:lnTo>
                <a:lnTo>
                  <a:pt x="2896400" y="1138618"/>
                </a:lnTo>
                <a:lnTo>
                  <a:pt x="2857500" y="1113790"/>
                </a:lnTo>
                <a:lnTo>
                  <a:pt x="2821127" y="1085367"/>
                </a:lnTo>
                <a:lnTo>
                  <a:pt x="2787523" y="1053642"/>
                </a:lnTo>
                <a:lnTo>
                  <a:pt x="2756954" y="1018895"/>
                </a:lnTo>
                <a:lnTo>
                  <a:pt x="2729649" y="981405"/>
                </a:lnTo>
                <a:lnTo>
                  <a:pt x="2705862" y="941476"/>
                </a:lnTo>
                <a:lnTo>
                  <a:pt x="2685846" y="899363"/>
                </a:lnTo>
                <a:lnTo>
                  <a:pt x="2669844" y="855370"/>
                </a:lnTo>
                <a:lnTo>
                  <a:pt x="2658110" y="809764"/>
                </a:lnTo>
                <a:lnTo>
                  <a:pt x="2650883" y="762850"/>
                </a:lnTo>
                <a:lnTo>
                  <a:pt x="2648420" y="714908"/>
                </a:lnTo>
                <a:lnTo>
                  <a:pt x="2650972" y="665784"/>
                </a:lnTo>
                <a:lnTo>
                  <a:pt x="2658427" y="618045"/>
                </a:lnTo>
                <a:lnTo>
                  <a:pt x="2670505" y="571957"/>
                </a:lnTo>
                <a:lnTo>
                  <a:pt x="2686951" y="527748"/>
                </a:lnTo>
                <a:lnTo>
                  <a:pt x="2707487" y="485660"/>
                </a:lnTo>
                <a:lnTo>
                  <a:pt x="2731846" y="445960"/>
                </a:lnTo>
                <a:lnTo>
                  <a:pt x="2759735" y="408876"/>
                </a:lnTo>
                <a:lnTo>
                  <a:pt x="2790888" y="374662"/>
                </a:lnTo>
                <a:lnTo>
                  <a:pt x="2825051" y="343547"/>
                </a:lnTo>
                <a:lnTo>
                  <a:pt x="2861919" y="315785"/>
                </a:lnTo>
                <a:lnTo>
                  <a:pt x="2901251" y="291630"/>
                </a:lnTo>
                <a:lnTo>
                  <a:pt x="2942742" y="271310"/>
                </a:lnTo>
                <a:lnTo>
                  <a:pt x="2986151" y="255092"/>
                </a:lnTo>
                <a:lnTo>
                  <a:pt x="3031172" y="243192"/>
                </a:lnTo>
                <a:lnTo>
                  <a:pt x="3077565" y="235877"/>
                </a:lnTo>
                <a:lnTo>
                  <a:pt x="3125025" y="233387"/>
                </a:lnTo>
                <a:lnTo>
                  <a:pt x="3175114" y="235877"/>
                </a:lnTo>
                <a:lnTo>
                  <a:pt x="3174746" y="235877"/>
                </a:lnTo>
                <a:lnTo>
                  <a:pt x="3223298" y="243192"/>
                </a:lnTo>
                <a:lnTo>
                  <a:pt x="3223006" y="243192"/>
                </a:lnTo>
                <a:lnTo>
                  <a:pt x="3268903" y="254863"/>
                </a:lnTo>
                <a:lnTo>
                  <a:pt x="3313239" y="270941"/>
                </a:lnTo>
                <a:lnTo>
                  <a:pt x="3355365" y="291071"/>
                </a:lnTo>
                <a:lnTo>
                  <a:pt x="3395053" y="315023"/>
                </a:lnTo>
                <a:lnTo>
                  <a:pt x="3432073" y="342557"/>
                </a:lnTo>
                <a:lnTo>
                  <a:pt x="3466198" y="373443"/>
                </a:lnTo>
                <a:lnTo>
                  <a:pt x="3497173" y="407428"/>
                </a:lnTo>
                <a:lnTo>
                  <a:pt x="3524783" y="444296"/>
                </a:lnTo>
                <a:lnTo>
                  <a:pt x="3548786" y="483793"/>
                </a:lnTo>
                <a:lnTo>
                  <a:pt x="3568954" y="525691"/>
                </a:lnTo>
                <a:lnTo>
                  <a:pt x="3585045" y="569747"/>
                </a:lnTo>
                <a:lnTo>
                  <a:pt x="3596830" y="615721"/>
                </a:lnTo>
                <a:lnTo>
                  <a:pt x="3604069" y="663371"/>
                </a:lnTo>
                <a:lnTo>
                  <a:pt x="3606533" y="712470"/>
                </a:lnTo>
                <a:lnTo>
                  <a:pt x="3606533" y="170078"/>
                </a:lnTo>
                <a:lnTo>
                  <a:pt x="3556177" y="131457"/>
                </a:lnTo>
                <a:lnTo>
                  <a:pt x="3518928" y="107302"/>
                </a:lnTo>
                <a:lnTo>
                  <a:pt x="3480295" y="85420"/>
                </a:lnTo>
                <a:lnTo>
                  <a:pt x="3440430" y="65900"/>
                </a:lnTo>
                <a:lnTo>
                  <a:pt x="3399434" y="48780"/>
                </a:lnTo>
                <a:lnTo>
                  <a:pt x="3357461" y="34124"/>
                </a:lnTo>
                <a:lnTo>
                  <a:pt x="3314623" y="21996"/>
                </a:lnTo>
                <a:lnTo>
                  <a:pt x="3271062" y="12471"/>
                </a:lnTo>
                <a:lnTo>
                  <a:pt x="3226892" y="5588"/>
                </a:lnTo>
                <a:lnTo>
                  <a:pt x="3182861" y="1460"/>
                </a:lnTo>
                <a:lnTo>
                  <a:pt x="3184055" y="1460"/>
                </a:lnTo>
                <a:lnTo>
                  <a:pt x="3137281" y="0"/>
                </a:lnTo>
                <a:lnTo>
                  <a:pt x="3087611" y="1460"/>
                </a:lnTo>
                <a:lnTo>
                  <a:pt x="3038919" y="5791"/>
                </a:lnTo>
                <a:lnTo>
                  <a:pt x="2991269" y="12928"/>
                </a:lnTo>
                <a:lnTo>
                  <a:pt x="2944761" y="22771"/>
                </a:lnTo>
                <a:lnTo>
                  <a:pt x="2899499" y="35267"/>
                </a:lnTo>
                <a:lnTo>
                  <a:pt x="2855544" y="50317"/>
                </a:lnTo>
                <a:lnTo>
                  <a:pt x="2813024" y="67868"/>
                </a:lnTo>
                <a:lnTo>
                  <a:pt x="2772003" y="87820"/>
                </a:lnTo>
                <a:lnTo>
                  <a:pt x="2732570" y="110121"/>
                </a:lnTo>
                <a:lnTo>
                  <a:pt x="2694838" y="134670"/>
                </a:lnTo>
                <a:lnTo>
                  <a:pt x="2658872" y="161417"/>
                </a:lnTo>
                <a:lnTo>
                  <a:pt x="2624785" y="190258"/>
                </a:lnTo>
                <a:lnTo>
                  <a:pt x="2592654" y="221145"/>
                </a:lnTo>
                <a:lnTo>
                  <a:pt x="2562568" y="253974"/>
                </a:lnTo>
                <a:lnTo>
                  <a:pt x="2534628" y="288683"/>
                </a:lnTo>
                <a:lnTo>
                  <a:pt x="2508923" y="325196"/>
                </a:lnTo>
                <a:lnTo>
                  <a:pt x="2485529" y="363435"/>
                </a:lnTo>
                <a:lnTo>
                  <a:pt x="2464549" y="403326"/>
                </a:lnTo>
                <a:lnTo>
                  <a:pt x="2446083" y="444792"/>
                </a:lnTo>
                <a:lnTo>
                  <a:pt x="2430195" y="487743"/>
                </a:lnTo>
                <a:lnTo>
                  <a:pt x="2417000" y="532130"/>
                </a:lnTo>
                <a:lnTo>
                  <a:pt x="2406586" y="577850"/>
                </a:lnTo>
                <a:lnTo>
                  <a:pt x="2399030" y="624827"/>
                </a:lnTo>
                <a:lnTo>
                  <a:pt x="2394420" y="673011"/>
                </a:lnTo>
                <a:lnTo>
                  <a:pt x="2392870" y="722299"/>
                </a:lnTo>
                <a:lnTo>
                  <a:pt x="2394623" y="769886"/>
                </a:lnTo>
                <a:lnTo>
                  <a:pt x="2399817" y="816775"/>
                </a:lnTo>
                <a:lnTo>
                  <a:pt x="2408301" y="862838"/>
                </a:lnTo>
                <a:lnTo>
                  <a:pt x="2419947" y="907961"/>
                </a:lnTo>
                <a:lnTo>
                  <a:pt x="2434628" y="952017"/>
                </a:lnTo>
                <a:lnTo>
                  <a:pt x="2452217" y="994905"/>
                </a:lnTo>
                <a:lnTo>
                  <a:pt x="2472588" y="1036510"/>
                </a:lnTo>
                <a:lnTo>
                  <a:pt x="2495613" y="1076693"/>
                </a:lnTo>
                <a:lnTo>
                  <a:pt x="2521140" y="1115352"/>
                </a:lnTo>
                <a:lnTo>
                  <a:pt x="2549067" y="1152372"/>
                </a:lnTo>
                <a:lnTo>
                  <a:pt x="2579243" y="1187627"/>
                </a:lnTo>
                <a:lnTo>
                  <a:pt x="2611539" y="1221003"/>
                </a:lnTo>
                <a:lnTo>
                  <a:pt x="2645841" y="1252385"/>
                </a:lnTo>
                <a:lnTo>
                  <a:pt x="2681998" y="1281658"/>
                </a:lnTo>
                <a:lnTo>
                  <a:pt x="2719895" y="1308696"/>
                </a:lnTo>
                <a:lnTo>
                  <a:pt x="2759405" y="1333385"/>
                </a:lnTo>
                <a:lnTo>
                  <a:pt x="2800375" y="1355610"/>
                </a:lnTo>
                <a:lnTo>
                  <a:pt x="2842704" y="1375244"/>
                </a:lnTo>
                <a:lnTo>
                  <a:pt x="2886240" y="1392186"/>
                </a:lnTo>
                <a:lnTo>
                  <a:pt x="2930868" y="1406309"/>
                </a:lnTo>
                <a:lnTo>
                  <a:pt x="2976448" y="1417497"/>
                </a:lnTo>
                <a:lnTo>
                  <a:pt x="3022854" y="1425638"/>
                </a:lnTo>
                <a:lnTo>
                  <a:pt x="3070555" y="1430680"/>
                </a:lnTo>
                <a:lnTo>
                  <a:pt x="3071749" y="1430680"/>
                </a:lnTo>
                <a:lnTo>
                  <a:pt x="3117608" y="1432293"/>
                </a:lnTo>
                <a:lnTo>
                  <a:pt x="3169158" y="1430680"/>
                </a:lnTo>
                <a:lnTo>
                  <a:pt x="3219386" y="1425905"/>
                </a:lnTo>
                <a:lnTo>
                  <a:pt x="3268243" y="1418094"/>
                </a:lnTo>
                <a:lnTo>
                  <a:pt x="3315652" y="1407375"/>
                </a:lnTo>
                <a:lnTo>
                  <a:pt x="3361550" y="1393863"/>
                </a:lnTo>
                <a:lnTo>
                  <a:pt x="3405860" y="1377696"/>
                </a:lnTo>
                <a:lnTo>
                  <a:pt x="3448545" y="1358976"/>
                </a:lnTo>
                <a:lnTo>
                  <a:pt x="3489515" y="1337843"/>
                </a:lnTo>
                <a:lnTo>
                  <a:pt x="3528720" y="1314411"/>
                </a:lnTo>
                <a:lnTo>
                  <a:pt x="3566083" y="1288808"/>
                </a:lnTo>
                <a:lnTo>
                  <a:pt x="3601542" y="1261148"/>
                </a:lnTo>
                <a:lnTo>
                  <a:pt x="3635044" y="1231569"/>
                </a:lnTo>
                <a:lnTo>
                  <a:pt x="3666515" y="1200175"/>
                </a:lnTo>
                <a:lnTo>
                  <a:pt x="3695890" y="1167091"/>
                </a:lnTo>
                <a:lnTo>
                  <a:pt x="3723094" y="1132459"/>
                </a:lnTo>
                <a:lnTo>
                  <a:pt x="3748087" y="1096378"/>
                </a:lnTo>
                <a:lnTo>
                  <a:pt x="3770769" y="1058989"/>
                </a:lnTo>
                <a:lnTo>
                  <a:pt x="3791115" y="1020406"/>
                </a:lnTo>
                <a:lnTo>
                  <a:pt x="3809022" y="980757"/>
                </a:lnTo>
                <a:lnTo>
                  <a:pt x="3824452" y="940155"/>
                </a:lnTo>
                <a:lnTo>
                  <a:pt x="3837330" y="898728"/>
                </a:lnTo>
                <a:lnTo>
                  <a:pt x="3847592" y="856602"/>
                </a:lnTo>
                <a:lnTo>
                  <a:pt x="3855174" y="813892"/>
                </a:lnTo>
                <a:lnTo>
                  <a:pt x="3860000" y="770724"/>
                </a:lnTo>
                <a:lnTo>
                  <a:pt x="3862019" y="727227"/>
                </a:lnTo>
                <a:close/>
              </a:path>
              <a:path w="15046325" h="1522729">
                <a:moveTo>
                  <a:pt x="4671060" y="520"/>
                </a:moveTo>
                <a:lnTo>
                  <a:pt x="4659084" y="88"/>
                </a:lnTo>
                <a:lnTo>
                  <a:pt x="4646028" y="0"/>
                </a:lnTo>
                <a:lnTo>
                  <a:pt x="4593247" y="2247"/>
                </a:lnTo>
                <a:lnTo>
                  <a:pt x="4541774" y="8839"/>
                </a:lnTo>
                <a:lnTo>
                  <a:pt x="4491837" y="19558"/>
                </a:lnTo>
                <a:lnTo>
                  <a:pt x="4443628" y="34201"/>
                </a:lnTo>
                <a:lnTo>
                  <a:pt x="4397362" y="52539"/>
                </a:lnTo>
                <a:lnTo>
                  <a:pt x="4353242" y="74371"/>
                </a:lnTo>
                <a:lnTo>
                  <a:pt x="4311459" y="99479"/>
                </a:lnTo>
                <a:lnTo>
                  <a:pt x="4271721" y="127723"/>
                </a:lnTo>
                <a:lnTo>
                  <a:pt x="4234078" y="158864"/>
                </a:lnTo>
                <a:lnTo>
                  <a:pt x="4199039" y="192684"/>
                </a:lnTo>
                <a:lnTo>
                  <a:pt x="4167086" y="228917"/>
                </a:lnTo>
                <a:lnTo>
                  <a:pt x="4138701" y="267360"/>
                </a:lnTo>
                <a:lnTo>
                  <a:pt x="4114381" y="307771"/>
                </a:lnTo>
                <a:lnTo>
                  <a:pt x="4094607" y="349897"/>
                </a:lnTo>
                <a:lnTo>
                  <a:pt x="4079887" y="393534"/>
                </a:lnTo>
                <a:lnTo>
                  <a:pt x="4070693" y="438416"/>
                </a:lnTo>
                <a:lnTo>
                  <a:pt x="4067518" y="484327"/>
                </a:lnTo>
                <a:lnTo>
                  <a:pt x="4067518" y="1409712"/>
                </a:lnTo>
                <a:lnTo>
                  <a:pt x="4329061" y="1409712"/>
                </a:lnTo>
                <a:lnTo>
                  <a:pt x="4329061" y="648804"/>
                </a:lnTo>
                <a:lnTo>
                  <a:pt x="4331106" y="596544"/>
                </a:lnTo>
                <a:lnTo>
                  <a:pt x="4337253" y="547776"/>
                </a:lnTo>
                <a:lnTo>
                  <a:pt x="4347476" y="502589"/>
                </a:lnTo>
                <a:lnTo>
                  <a:pt x="4361777" y="461098"/>
                </a:lnTo>
                <a:lnTo>
                  <a:pt x="4380115" y="423367"/>
                </a:lnTo>
                <a:lnTo>
                  <a:pt x="4402493" y="389509"/>
                </a:lnTo>
                <a:lnTo>
                  <a:pt x="4428896" y="359625"/>
                </a:lnTo>
                <a:lnTo>
                  <a:pt x="4459313" y="333819"/>
                </a:lnTo>
                <a:lnTo>
                  <a:pt x="4493730" y="312153"/>
                </a:lnTo>
                <a:lnTo>
                  <a:pt x="4532122" y="294754"/>
                </a:lnTo>
                <a:lnTo>
                  <a:pt x="4574476" y="281711"/>
                </a:lnTo>
                <a:lnTo>
                  <a:pt x="4620806" y="273126"/>
                </a:lnTo>
                <a:lnTo>
                  <a:pt x="4671060" y="269074"/>
                </a:lnTo>
                <a:lnTo>
                  <a:pt x="4671060" y="520"/>
                </a:lnTo>
                <a:close/>
              </a:path>
              <a:path w="15046325" h="1522729">
                <a:moveTo>
                  <a:pt x="5785116" y="1031913"/>
                </a:moveTo>
                <a:lnTo>
                  <a:pt x="5784913" y="984275"/>
                </a:lnTo>
                <a:lnTo>
                  <a:pt x="5778817" y="936345"/>
                </a:lnTo>
                <a:lnTo>
                  <a:pt x="5757900" y="865098"/>
                </a:lnTo>
                <a:lnTo>
                  <a:pt x="5736806" y="821423"/>
                </a:lnTo>
                <a:lnTo>
                  <a:pt x="5710326" y="780948"/>
                </a:lnTo>
                <a:lnTo>
                  <a:pt x="5678881" y="744321"/>
                </a:lnTo>
                <a:lnTo>
                  <a:pt x="5642876" y="712139"/>
                </a:lnTo>
                <a:lnTo>
                  <a:pt x="5610822" y="689660"/>
                </a:lnTo>
                <a:lnTo>
                  <a:pt x="5544858" y="654278"/>
                </a:lnTo>
                <a:lnTo>
                  <a:pt x="5464416" y="619213"/>
                </a:lnTo>
                <a:lnTo>
                  <a:pt x="5415661" y="599046"/>
                </a:lnTo>
                <a:lnTo>
                  <a:pt x="5365534" y="578993"/>
                </a:lnTo>
                <a:lnTo>
                  <a:pt x="5281574" y="546608"/>
                </a:lnTo>
                <a:lnTo>
                  <a:pt x="5258181" y="537133"/>
                </a:lnTo>
                <a:lnTo>
                  <a:pt x="5216753" y="516902"/>
                </a:lnTo>
                <a:lnTo>
                  <a:pt x="5166868" y="463130"/>
                </a:lnTo>
                <a:lnTo>
                  <a:pt x="5151044" y="389636"/>
                </a:lnTo>
                <a:lnTo>
                  <a:pt x="5160594" y="346887"/>
                </a:lnTo>
                <a:lnTo>
                  <a:pt x="5182603" y="309245"/>
                </a:lnTo>
                <a:lnTo>
                  <a:pt x="5215102" y="278155"/>
                </a:lnTo>
                <a:lnTo>
                  <a:pt x="5256111" y="255066"/>
                </a:lnTo>
                <a:lnTo>
                  <a:pt x="5303685" y="241439"/>
                </a:lnTo>
                <a:lnTo>
                  <a:pt x="5355831" y="238709"/>
                </a:lnTo>
                <a:lnTo>
                  <a:pt x="5408447" y="247967"/>
                </a:lnTo>
                <a:lnTo>
                  <a:pt x="5454853" y="267982"/>
                </a:lnTo>
                <a:lnTo>
                  <a:pt x="5493143" y="296951"/>
                </a:lnTo>
                <a:lnTo>
                  <a:pt x="5521439" y="333057"/>
                </a:lnTo>
                <a:lnTo>
                  <a:pt x="5537847" y="374510"/>
                </a:lnTo>
                <a:lnTo>
                  <a:pt x="5538190" y="374535"/>
                </a:lnTo>
                <a:lnTo>
                  <a:pt x="5726125" y="186588"/>
                </a:lnTo>
                <a:lnTo>
                  <a:pt x="5715774" y="173062"/>
                </a:lnTo>
                <a:lnTo>
                  <a:pt x="5704776" y="159829"/>
                </a:lnTo>
                <a:lnTo>
                  <a:pt x="5644451" y="102438"/>
                </a:lnTo>
                <a:lnTo>
                  <a:pt x="5604789" y="74498"/>
                </a:lnTo>
                <a:lnTo>
                  <a:pt x="5562231" y="50749"/>
                </a:lnTo>
                <a:lnTo>
                  <a:pt x="5517121" y="31318"/>
                </a:lnTo>
                <a:lnTo>
                  <a:pt x="5469814" y="16383"/>
                </a:lnTo>
                <a:lnTo>
                  <a:pt x="5420665" y="6083"/>
                </a:lnTo>
                <a:lnTo>
                  <a:pt x="5370030" y="584"/>
                </a:lnTo>
                <a:lnTo>
                  <a:pt x="5319103" y="38"/>
                </a:lnTo>
                <a:lnTo>
                  <a:pt x="5269077" y="4406"/>
                </a:lnTo>
                <a:lnTo>
                  <a:pt x="5220335" y="13614"/>
                </a:lnTo>
                <a:lnTo>
                  <a:pt x="5173230" y="27533"/>
                </a:lnTo>
                <a:lnTo>
                  <a:pt x="5128145" y="46062"/>
                </a:lnTo>
                <a:lnTo>
                  <a:pt x="5085448" y="69088"/>
                </a:lnTo>
                <a:lnTo>
                  <a:pt x="5045519" y="96507"/>
                </a:lnTo>
                <a:lnTo>
                  <a:pt x="5008461" y="128460"/>
                </a:lnTo>
                <a:lnTo>
                  <a:pt x="4976203" y="163525"/>
                </a:lnTo>
                <a:lnTo>
                  <a:pt x="4948923" y="201371"/>
                </a:lnTo>
                <a:lnTo>
                  <a:pt x="4926774" y="241681"/>
                </a:lnTo>
                <a:lnTo>
                  <a:pt x="4909947" y="284149"/>
                </a:lnTo>
                <a:lnTo>
                  <a:pt x="4898618" y="328434"/>
                </a:lnTo>
                <a:lnTo>
                  <a:pt x="4892954" y="374243"/>
                </a:lnTo>
                <a:lnTo>
                  <a:pt x="4893437" y="423672"/>
                </a:lnTo>
                <a:lnTo>
                  <a:pt x="4900688" y="472630"/>
                </a:lnTo>
                <a:lnTo>
                  <a:pt x="4914544" y="520446"/>
                </a:lnTo>
                <a:lnTo>
                  <a:pt x="4934877" y="566432"/>
                </a:lnTo>
                <a:lnTo>
                  <a:pt x="4962690" y="611492"/>
                </a:lnTo>
                <a:lnTo>
                  <a:pt x="4996370" y="652094"/>
                </a:lnTo>
                <a:lnTo>
                  <a:pt x="5035423" y="687705"/>
                </a:lnTo>
                <a:lnTo>
                  <a:pt x="5079352" y="717804"/>
                </a:lnTo>
                <a:lnTo>
                  <a:pt x="5145849" y="751116"/>
                </a:lnTo>
                <a:lnTo>
                  <a:pt x="5265852" y="798271"/>
                </a:lnTo>
                <a:lnTo>
                  <a:pt x="5313096" y="817168"/>
                </a:lnTo>
                <a:lnTo>
                  <a:pt x="5358968" y="836129"/>
                </a:lnTo>
                <a:lnTo>
                  <a:pt x="5403812" y="855306"/>
                </a:lnTo>
                <a:lnTo>
                  <a:pt x="5444972" y="874229"/>
                </a:lnTo>
                <a:lnTo>
                  <a:pt x="5491950" y="907757"/>
                </a:lnTo>
                <a:lnTo>
                  <a:pt x="5514670" y="943864"/>
                </a:lnTo>
                <a:lnTo>
                  <a:pt x="5527065" y="1017168"/>
                </a:lnTo>
                <a:lnTo>
                  <a:pt x="5519788" y="1057478"/>
                </a:lnTo>
                <a:lnTo>
                  <a:pt x="5502656" y="1095286"/>
                </a:lnTo>
                <a:lnTo>
                  <a:pt x="5475973" y="1129639"/>
                </a:lnTo>
                <a:lnTo>
                  <a:pt x="5438686" y="1160081"/>
                </a:lnTo>
                <a:lnTo>
                  <a:pt x="5395087" y="1181912"/>
                </a:lnTo>
                <a:lnTo>
                  <a:pt x="5347208" y="1194358"/>
                </a:lnTo>
                <a:lnTo>
                  <a:pt x="5297106" y="1196657"/>
                </a:lnTo>
                <a:lnTo>
                  <a:pt x="5246586" y="1188516"/>
                </a:lnTo>
                <a:lnTo>
                  <a:pt x="5200853" y="1171181"/>
                </a:lnTo>
                <a:lnTo>
                  <a:pt x="5161191" y="1145908"/>
                </a:lnTo>
                <a:lnTo>
                  <a:pt x="5128920" y="1113967"/>
                </a:lnTo>
                <a:lnTo>
                  <a:pt x="5105324" y="1076642"/>
                </a:lnTo>
                <a:lnTo>
                  <a:pt x="5091722" y="1035189"/>
                </a:lnTo>
                <a:lnTo>
                  <a:pt x="4900587" y="1226324"/>
                </a:lnTo>
                <a:lnTo>
                  <a:pt x="4925784" y="1259865"/>
                </a:lnTo>
                <a:lnTo>
                  <a:pt x="4954651" y="1291513"/>
                </a:lnTo>
                <a:lnTo>
                  <a:pt x="4993017" y="1325778"/>
                </a:lnTo>
                <a:lnTo>
                  <a:pt x="5034864" y="1355712"/>
                </a:lnTo>
                <a:lnTo>
                  <a:pt x="5079784" y="1381163"/>
                </a:lnTo>
                <a:lnTo>
                  <a:pt x="5127434" y="1401965"/>
                </a:lnTo>
                <a:lnTo>
                  <a:pt x="5177409" y="1417942"/>
                </a:lnTo>
                <a:lnTo>
                  <a:pt x="5229364" y="1428940"/>
                </a:lnTo>
                <a:lnTo>
                  <a:pt x="5282895" y="1434807"/>
                </a:lnTo>
                <a:lnTo>
                  <a:pt x="5338013" y="1435150"/>
                </a:lnTo>
                <a:lnTo>
                  <a:pt x="5392801" y="1429677"/>
                </a:lnTo>
                <a:lnTo>
                  <a:pt x="5446471" y="1418513"/>
                </a:lnTo>
                <a:lnTo>
                  <a:pt x="5498274" y="1401775"/>
                </a:lnTo>
                <a:lnTo>
                  <a:pt x="5545887" y="1380490"/>
                </a:lnTo>
                <a:lnTo>
                  <a:pt x="5590654" y="1354467"/>
                </a:lnTo>
                <a:lnTo>
                  <a:pt x="5631980" y="1324102"/>
                </a:lnTo>
                <a:lnTo>
                  <a:pt x="5669254" y="1289799"/>
                </a:lnTo>
                <a:lnTo>
                  <a:pt x="5701906" y="1252080"/>
                </a:lnTo>
                <a:lnTo>
                  <a:pt x="5729389" y="1211732"/>
                </a:lnTo>
                <a:lnTo>
                  <a:pt x="5751563" y="1169162"/>
                </a:lnTo>
                <a:lnTo>
                  <a:pt x="5768327" y="1124750"/>
                </a:lnTo>
                <a:lnTo>
                  <a:pt x="5779554" y="1078865"/>
                </a:lnTo>
                <a:lnTo>
                  <a:pt x="5785116" y="1031913"/>
                </a:lnTo>
                <a:close/>
              </a:path>
              <a:path w="15046325" h="1522729">
                <a:moveTo>
                  <a:pt x="7446302" y="727227"/>
                </a:moveTo>
                <a:lnTo>
                  <a:pt x="7445184" y="676008"/>
                </a:lnTo>
                <a:lnTo>
                  <a:pt x="7440765" y="626173"/>
                </a:lnTo>
                <a:lnTo>
                  <a:pt x="7433157" y="577850"/>
                </a:lnTo>
                <a:lnTo>
                  <a:pt x="7422489" y="530898"/>
                </a:lnTo>
                <a:lnTo>
                  <a:pt x="7408926" y="485660"/>
                </a:lnTo>
                <a:lnTo>
                  <a:pt x="7392505" y="441858"/>
                </a:lnTo>
                <a:lnTo>
                  <a:pt x="7373442" y="399834"/>
                </a:lnTo>
                <a:lnTo>
                  <a:pt x="7351852" y="359549"/>
                </a:lnTo>
                <a:lnTo>
                  <a:pt x="7327849" y="321081"/>
                </a:lnTo>
                <a:lnTo>
                  <a:pt x="7301560" y="284467"/>
                </a:lnTo>
                <a:lnTo>
                  <a:pt x="7273125" y="249770"/>
                </a:lnTo>
                <a:lnTo>
                  <a:pt x="7257859" y="233387"/>
                </a:lnTo>
                <a:lnTo>
                  <a:pt x="7242670" y="217068"/>
                </a:lnTo>
                <a:lnTo>
                  <a:pt x="7210311" y="186410"/>
                </a:lnTo>
                <a:lnTo>
                  <a:pt x="7190816" y="170091"/>
                </a:lnTo>
                <a:lnTo>
                  <a:pt x="7190816" y="712470"/>
                </a:lnTo>
                <a:lnTo>
                  <a:pt x="7188581" y="760336"/>
                </a:lnTo>
                <a:lnTo>
                  <a:pt x="7182002" y="806691"/>
                </a:lnTo>
                <a:lnTo>
                  <a:pt x="7171322" y="851357"/>
                </a:lnTo>
                <a:lnTo>
                  <a:pt x="7156704" y="894156"/>
                </a:lnTo>
                <a:lnTo>
                  <a:pt x="7138378" y="934923"/>
                </a:lnTo>
                <a:lnTo>
                  <a:pt x="7116559" y="973455"/>
                </a:lnTo>
                <a:lnTo>
                  <a:pt x="7091439" y="1009586"/>
                </a:lnTo>
                <a:lnTo>
                  <a:pt x="7063219" y="1043127"/>
                </a:lnTo>
                <a:lnTo>
                  <a:pt x="7032130" y="1073899"/>
                </a:lnTo>
                <a:lnTo>
                  <a:pt x="6998348" y="1101725"/>
                </a:lnTo>
                <a:lnTo>
                  <a:pt x="6962102" y="1126439"/>
                </a:lnTo>
                <a:lnTo>
                  <a:pt x="6923608" y="1147826"/>
                </a:lnTo>
                <a:lnTo>
                  <a:pt x="6883044" y="1165745"/>
                </a:lnTo>
                <a:lnTo>
                  <a:pt x="6840639" y="1179982"/>
                </a:lnTo>
                <a:lnTo>
                  <a:pt x="6796583" y="1190383"/>
                </a:lnTo>
                <a:lnTo>
                  <a:pt x="6751104" y="1196759"/>
                </a:lnTo>
                <a:lnTo>
                  <a:pt x="6704381" y="1198918"/>
                </a:lnTo>
                <a:lnTo>
                  <a:pt x="6656578" y="1196314"/>
                </a:lnTo>
                <a:lnTo>
                  <a:pt x="6610058" y="1188694"/>
                </a:lnTo>
                <a:lnTo>
                  <a:pt x="6565062" y="1176350"/>
                </a:lnTo>
                <a:lnTo>
                  <a:pt x="6521856" y="1159560"/>
                </a:lnTo>
                <a:lnTo>
                  <a:pt x="6480683" y="1138618"/>
                </a:lnTo>
                <a:lnTo>
                  <a:pt x="6441783" y="1113790"/>
                </a:lnTo>
                <a:lnTo>
                  <a:pt x="6405410" y="1085367"/>
                </a:lnTo>
                <a:lnTo>
                  <a:pt x="6371806" y="1053642"/>
                </a:lnTo>
                <a:lnTo>
                  <a:pt x="6341237" y="1018895"/>
                </a:lnTo>
                <a:lnTo>
                  <a:pt x="6313932" y="981405"/>
                </a:lnTo>
                <a:lnTo>
                  <a:pt x="6290145" y="941476"/>
                </a:lnTo>
                <a:lnTo>
                  <a:pt x="6270129" y="899363"/>
                </a:lnTo>
                <a:lnTo>
                  <a:pt x="6254127" y="855370"/>
                </a:lnTo>
                <a:lnTo>
                  <a:pt x="6242393" y="809764"/>
                </a:lnTo>
                <a:lnTo>
                  <a:pt x="6235166" y="762850"/>
                </a:lnTo>
                <a:lnTo>
                  <a:pt x="6232703" y="714908"/>
                </a:lnTo>
                <a:lnTo>
                  <a:pt x="6235243" y="665784"/>
                </a:lnTo>
                <a:lnTo>
                  <a:pt x="6242697" y="618045"/>
                </a:lnTo>
                <a:lnTo>
                  <a:pt x="6254788" y="571957"/>
                </a:lnTo>
                <a:lnTo>
                  <a:pt x="6271234" y="527748"/>
                </a:lnTo>
                <a:lnTo>
                  <a:pt x="6291770" y="485660"/>
                </a:lnTo>
                <a:lnTo>
                  <a:pt x="6316116" y="445960"/>
                </a:lnTo>
                <a:lnTo>
                  <a:pt x="6344018" y="408876"/>
                </a:lnTo>
                <a:lnTo>
                  <a:pt x="6375171" y="374662"/>
                </a:lnTo>
                <a:lnTo>
                  <a:pt x="6409322" y="343547"/>
                </a:lnTo>
                <a:lnTo>
                  <a:pt x="6446202" y="315785"/>
                </a:lnTo>
                <a:lnTo>
                  <a:pt x="6485522" y="291630"/>
                </a:lnTo>
                <a:lnTo>
                  <a:pt x="6527025" y="271310"/>
                </a:lnTo>
                <a:lnTo>
                  <a:pt x="6570421" y="255092"/>
                </a:lnTo>
                <a:lnTo>
                  <a:pt x="6615455" y="243192"/>
                </a:lnTo>
                <a:lnTo>
                  <a:pt x="6661836" y="235877"/>
                </a:lnTo>
                <a:lnTo>
                  <a:pt x="6709308" y="233387"/>
                </a:lnTo>
                <a:lnTo>
                  <a:pt x="6759397" y="235877"/>
                </a:lnTo>
                <a:lnTo>
                  <a:pt x="6759029" y="235877"/>
                </a:lnTo>
                <a:lnTo>
                  <a:pt x="6807568" y="243192"/>
                </a:lnTo>
                <a:lnTo>
                  <a:pt x="6807289" y="243192"/>
                </a:lnTo>
                <a:lnTo>
                  <a:pt x="6853174" y="254863"/>
                </a:lnTo>
                <a:lnTo>
                  <a:pt x="6897510" y="270941"/>
                </a:lnTo>
                <a:lnTo>
                  <a:pt x="6939635" y="291071"/>
                </a:lnTo>
                <a:lnTo>
                  <a:pt x="6979336" y="315023"/>
                </a:lnTo>
                <a:lnTo>
                  <a:pt x="7016356" y="342557"/>
                </a:lnTo>
                <a:lnTo>
                  <a:pt x="7050481" y="373443"/>
                </a:lnTo>
                <a:lnTo>
                  <a:pt x="7081456" y="407428"/>
                </a:lnTo>
                <a:lnTo>
                  <a:pt x="7109066" y="444296"/>
                </a:lnTo>
                <a:lnTo>
                  <a:pt x="7133069" y="483793"/>
                </a:lnTo>
                <a:lnTo>
                  <a:pt x="7153237" y="525691"/>
                </a:lnTo>
                <a:lnTo>
                  <a:pt x="7169328" y="569747"/>
                </a:lnTo>
                <a:lnTo>
                  <a:pt x="7181101" y="615721"/>
                </a:lnTo>
                <a:lnTo>
                  <a:pt x="7188340" y="663371"/>
                </a:lnTo>
                <a:lnTo>
                  <a:pt x="7190816" y="712470"/>
                </a:lnTo>
                <a:lnTo>
                  <a:pt x="7190816" y="170091"/>
                </a:lnTo>
                <a:lnTo>
                  <a:pt x="7140461" y="131457"/>
                </a:lnTo>
                <a:lnTo>
                  <a:pt x="7103199" y="107302"/>
                </a:lnTo>
                <a:lnTo>
                  <a:pt x="7064578" y="85420"/>
                </a:lnTo>
                <a:lnTo>
                  <a:pt x="7024700" y="65900"/>
                </a:lnTo>
                <a:lnTo>
                  <a:pt x="6983717" y="48780"/>
                </a:lnTo>
                <a:lnTo>
                  <a:pt x="6941731" y="34124"/>
                </a:lnTo>
                <a:lnTo>
                  <a:pt x="6898907" y="21996"/>
                </a:lnTo>
                <a:lnTo>
                  <a:pt x="6855333" y="12471"/>
                </a:lnTo>
                <a:lnTo>
                  <a:pt x="6811175" y="5588"/>
                </a:lnTo>
                <a:lnTo>
                  <a:pt x="6767131" y="1460"/>
                </a:lnTo>
                <a:lnTo>
                  <a:pt x="6768325" y="1460"/>
                </a:lnTo>
                <a:lnTo>
                  <a:pt x="6721551" y="0"/>
                </a:lnTo>
                <a:lnTo>
                  <a:pt x="6671894" y="1460"/>
                </a:lnTo>
                <a:lnTo>
                  <a:pt x="6623190" y="5791"/>
                </a:lnTo>
                <a:lnTo>
                  <a:pt x="6575539" y="12928"/>
                </a:lnTo>
                <a:lnTo>
                  <a:pt x="6529044" y="22771"/>
                </a:lnTo>
                <a:lnTo>
                  <a:pt x="6483769" y="35267"/>
                </a:lnTo>
                <a:lnTo>
                  <a:pt x="6439827" y="50317"/>
                </a:lnTo>
                <a:lnTo>
                  <a:pt x="6397295" y="67868"/>
                </a:lnTo>
                <a:lnTo>
                  <a:pt x="6356274" y="87820"/>
                </a:lnTo>
                <a:lnTo>
                  <a:pt x="6316853" y="110121"/>
                </a:lnTo>
                <a:lnTo>
                  <a:pt x="6279108" y="134670"/>
                </a:lnTo>
                <a:lnTo>
                  <a:pt x="6243155" y="161417"/>
                </a:lnTo>
                <a:lnTo>
                  <a:pt x="6209068" y="190258"/>
                </a:lnTo>
                <a:lnTo>
                  <a:pt x="6176937" y="221145"/>
                </a:lnTo>
                <a:lnTo>
                  <a:pt x="6146851" y="253974"/>
                </a:lnTo>
                <a:lnTo>
                  <a:pt x="6118911" y="288683"/>
                </a:lnTo>
                <a:lnTo>
                  <a:pt x="6093193" y="325196"/>
                </a:lnTo>
                <a:lnTo>
                  <a:pt x="6069812" y="363435"/>
                </a:lnTo>
                <a:lnTo>
                  <a:pt x="6048832" y="403326"/>
                </a:lnTo>
                <a:lnTo>
                  <a:pt x="6030353" y="444792"/>
                </a:lnTo>
                <a:lnTo>
                  <a:pt x="6014478" y="487743"/>
                </a:lnTo>
                <a:lnTo>
                  <a:pt x="6001283" y="532130"/>
                </a:lnTo>
                <a:lnTo>
                  <a:pt x="5990856" y="577850"/>
                </a:lnTo>
                <a:lnTo>
                  <a:pt x="5983300" y="624827"/>
                </a:lnTo>
                <a:lnTo>
                  <a:pt x="5978703" y="673011"/>
                </a:lnTo>
                <a:lnTo>
                  <a:pt x="5977153" y="722299"/>
                </a:lnTo>
                <a:lnTo>
                  <a:pt x="5978906" y="769886"/>
                </a:lnTo>
                <a:lnTo>
                  <a:pt x="5984087" y="816775"/>
                </a:lnTo>
                <a:lnTo>
                  <a:pt x="5992571" y="862838"/>
                </a:lnTo>
                <a:lnTo>
                  <a:pt x="6004230" y="907961"/>
                </a:lnTo>
                <a:lnTo>
                  <a:pt x="6018911" y="952017"/>
                </a:lnTo>
                <a:lnTo>
                  <a:pt x="6036500" y="994905"/>
                </a:lnTo>
                <a:lnTo>
                  <a:pt x="6056871" y="1036510"/>
                </a:lnTo>
                <a:lnTo>
                  <a:pt x="6079896" y="1076693"/>
                </a:lnTo>
                <a:lnTo>
                  <a:pt x="6105423" y="1115352"/>
                </a:lnTo>
                <a:lnTo>
                  <a:pt x="6133350" y="1152372"/>
                </a:lnTo>
                <a:lnTo>
                  <a:pt x="6163526" y="1187627"/>
                </a:lnTo>
                <a:lnTo>
                  <a:pt x="6195822" y="1221003"/>
                </a:lnTo>
                <a:lnTo>
                  <a:pt x="6230124" y="1252385"/>
                </a:lnTo>
                <a:lnTo>
                  <a:pt x="6266281" y="1281658"/>
                </a:lnTo>
                <a:lnTo>
                  <a:pt x="6304191" y="1308696"/>
                </a:lnTo>
                <a:lnTo>
                  <a:pt x="6343688" y="1333385"/>
                </a:lnTo>
                <a:lnTo>
                  <a:pt x="6384671" y="1355610"/>
                </a:lnTo>
                <a:lnTo>
                  <a:pt x="6426987" y="1375244"/>
                </a:lnTo>
                <a:lnTo>
                  <a:pt x="6470536" y="1392186"/>
                </a:lnTo>
                <a:lnTo>
                  <a:pt x="6515151" y="1406309"/>
                </a:lnTo>
                <a:lnTo>
                  <a:pt x="6560731" y="1417497"/>
                </a:lnTo>
                <a:lnTo>
                  <a:pt x="6607137" y="1425638"/>
                </a:lnTo>
                <a:lnTo>
                  <a:pt x="6654838" y="1430680"/>
                </a:lnTo>
                <a:lnTo>
                  <a:pt x="6656032" y="1430680"/>
                </a:lnTo>
                <a:lnTo>
                  <a:pt x="6701891" y="1432293"/>
                </a:lnTo>
                <a:lnTo>
                  <a:pt x="6753441" y="1430680"/>
                </a:lnTo>
                <a:lnTo>
                  <a:pt x="6803669" y="1425905"/>
                </a:lnTo>
                <a:lnTo>
                  <a:pt x="6852526" y="1418094"/>
                </a:lnTo>
                <a:lnTo>
                  <a:pt x="6899923" y="1407375"/>
                </a:lnTo>
                <a:lnTo>
                  <a:pt x="6945820" y="1393863"/>
                </a:lnTo>
                <a:lnTo>
                  <a:pt x="6990143" y="1377696"/>
                </a:lnTo>
                <a:lnTo>
                  <a:pt x="7032828" y="1358976"/>
                </a:lnTo>
                <a:lnTo>
                  <a:pt x="7073798" y="1337843"/>
                </a:lnTo>
                <a:lnTo>
                  <a:pt x="7113003" y="1314411"/>
                </a:lnTo>
                <a:lnTo>
                  <a:pt x="7150367" y="1288808"/>
                </a:lnTo>
                <a:lnTo>
                  <a:pt x="7185825" y="1261148"/>
                </a:lnTo>
                <a:lnTo>
                  <a:pt x="7219328" y="1231569"/>
                </a:lnTo>
                <a:lnTo>
                  <a:pt x="7250798" y="1200175"/>
                </a:lnTo>
                <a:lnTo>
                  <a:pt x="7280173" y="1167091"/>
                </a:lnTo>
                <a:lnTo>
                  <a:pt x="7307377" y="1132459"/>
                </a:lnTo>
                <a:lnTo>
                  <a:pt x="7332370" y="1096378"/>
                </a:lnTo>
                <a:lnTo>
                  <a:pt x="7355052" y="1058989"/>
                </a:lnTo>
                <a:lnTo>
                  <a:pt x="7375398" y="1020406"/>
                </a:lnTo>
                <a:lnTo>
                  <a:pt x="7393305" y="980757"/>
                </a:lnTo>
                <a:lnTo>
                  <a:pt x="7408735" y="940155"/>
                </a:lnTo>
                <a:lnTo>
                  <a:pt x="7421613" y="898728"/>
                </a:lnTo>
                <a:lnTo>
                  <a:pt x="7431875" y="856602"/>
                </a:lnTo>
                <a:lnTo>
                  <a:pt x="7439457" y="813892"/>
                </a:lnTo>
                <a:lnTo>
                  <a:pt x="7444283" y="770724"/>
                </a:lnTo>
                <a:lnTo>
                  <a:pt x="7446302" y="727227"/>
                </a:lnTo>
                <a:close/>
              </a:path>
              <a:path w="15046325" h="1522729">
                <a:moveTo>
                  <a:pt x="8852827" y="532688"/>
                </a:moveTo>
                <a:lnTo>
                  <a:pt x="8850617" y="486727"/>
                </a:lnTo>
                <a:lnTo>
                  <a:pt x="8844128" y="441845"/>
                </a:lnTo>
                <a:lnTo>
                  <a:pt x="8833523" y="398208"/>
                </a:lnTo>
                <a:lnTo>
                  <a:pt x="8818994" y="355993"/>
                </a:lnTo>
                <a:lnTo>
                  <a:pt x="8800719" y="315328"/>
                </a:lnTo>
                <a:lnTo>
                  <a:pt x="8778875" y="276390"/>
                </a:lnTo>
                <a:lnTo>
                  <a:pt x="8753653" y="239344"/>
                </a:lnTo>
                <a:lnTo>
                  <a:pt x="8725217" y="204343"/>
                </a:lnTo>
                <a:lnTo>
                  <a:pt x="8693747" y="171538"/>
                </a:lnTo>
                <a:lnTo>
                  <a:pt x="8659444" y="141109"/>
                </a:lnTo>
                <a:lnTo>
                  <a:pt x="8622462" y="113195"/>
                </a:lnTo>
                <a:lnTo>
                  <a:pt x="8583003" y="87972"/>
                </a:lnTo>
                <a:lnTo>
                  <a:pt x="8541233" y="65595"/>
                </a:lnTo>
                <a:lnTo>
                  <a:pt x="8497341" y="46215"/>
                </a:lnTo>
                <a:lnTo>
                  <a:pt x="8451507" y="29997"/>
                </a:lnTo>
                <a:lnTo>
                  <a:pt x="8403907" y="17119"/>
                </a:lnTo>
                <a:lnTo>
                  <a:pt x="8354720" y="7708"/>
                </a:lnTo>
                <a:lnTo>
                  <a:pt x="8304136" y="1955"/>
                </a:lnTo>
                <a:lnTo>
                  <a:pt x="8252320" y="0"/>
                </a:lnTo>
                <a:lnTo>
                  <a:pt x="8200504" y="1955"/>
                </a:lnTo>
                <a:lnTo>
                  <a:pt x="8149907" y="7708"/>
                </a:lnTo>
                <a:lnTo>
                  <a:pt x="8100733" y="17119"/>
                </a:lnTo>
                <a:lnTo>
                  <a:pt x="8053121" y="29997"/>
                </a:lnTo>
                <a:lnTo>
                  <a:pt x="8007286" y="46215"/>
                </a:lnTo>
                <a:lnTo>
                  <a:pt x="7963395" y="65595"/>
                </a:lnTo>
                <a:lnTo>
                  <a:pt x="7921625" y="87972"/>
                </a:lnTo>
                <a:lnTo>
                  <a:pt x="7882166" y="113195"/>
                </a:lnTo>
                <a:lnTo>
                  <a:pt x="7845196" y="141109"/>
                </a:lnTo>
                <a:lnTo>
                  <a:pt x="7810881" y="171538"/>
                </a:lnTo>
                <a:lnTo>
                  <a:pt x="7779410" y="204343"/>
                </a:lnTo>
                <a:lnTo>
                  <a:pt x="7750975" y="239344"/>
                </a:lnTo>
                <a:lnTo>
                  <a:pt x="7725753" y="276390"/>
                </a:lnTo>
                <a:lnTo>
                  <a:pt x="7703909" y="315328"/>
                </a:lnTo>
                <a:lnTo>
                  <a:pt x="7685633" y="355993"/>
                </a:lnTo>
                <a:lnTo>
                  <a:pt x="7671092" y="398208"/>
                </a:lnTo>
                <a:lnTo>
                  <a:pt x="7660500" y="441845"/>
                </a:lnTo>
                <a:lnTo>
                  <a:pt x="7654010" y="486727"/>
                </a:lnTo>
                <a:lnTo>
                  <a:pt x="7651801" y="532688"/>
                </a:lnTo>
                <a:lnTo>
                  <a:pt x="7651801" y="1408112"/>
                </a:lnTo>
                <a:lnTo>
                  <a:pt x="7918145" y="1408112"/>
                </a:lnTo>
                <a:lnTo>
                  <a:pt x="7918145" y="532688"/>
                </a:lnTo>
                <a:lnTo>
                  <a:pt x="7922527" y="488518"/>
                </a:lnTo>
                <a:lnTo>
                  <a:pt x="7935188" y="446620"/>
                </a:lnTo>
                <a:lnTo>
                  <a:pt x="7955445" y="407543"/>
                </a:lnTo>
                <a:lnTo>
                  <a:pt x="7982623" y="371856"/>
                </a:lnTo>
                <a:lnTo>
                  <a:pt x="8016024" y="340131"/>
                </a:lnTo>
                <a:lnTo>
                  <a:pt x="8054962" y="312915"/>
                </a:lnTo>
                <a:lnTo>
                  <a:pt x="8098752" y="290766"/>
                </a:lnTo>
                <a:lnTo>
                  <a:pt x="8146694" y="274256"/>
                </a:lnTo>
                <a:lnTo>
                  <a:pt x="8198117" y="263931"/>
                </a:lnTo>
                <a:lnTo>
                  <a:pt x="8252320" y="260362"/>
                </a:lnTo>
                <a:lnTo>
                  <a:pt x="8306524" y="263931"/>
                </a:lnTo>
                <a:lnTo>
                  <a:pt x="8357933" y="274256"/>
                </a:lnTo>
                <a:lnTo>
                  <a:pt x="8405876" y="290766"/>
                </a:lnTo>
                <a:lnTo>
                  <a:pt x="8449666" y="312915"/>
                </a:lnTo>
                <a:lnTo>
                  <a:pt x="8488604" y="340131"/>
                </a:lnTo>
                <a:lnTo>
                  <a:pt x="8522005" y="371856"/>
                </a:lnTo>
                <a:lnTo>
                  <a:pt x="8549170" y="407543"/>
                </a:lnTo>
                <a:lnTo>
                  <a:pt x="8569439" y="446620"/>
                </a:lnTo>
                <a:lnTo>
                  <a:pt x="8582101" y="488518"/>
                </a:lnTo>
                <a:lnTo>
                  <a:pt x="8586470" y="532688"/>
                </a:lnTo>
                <a:lnTo>
                  <a:pt x="8586470" y="1522501"/>
                </a:lnTo>
                <a:lnTo>
                  <a:pt x="8852827" y="1259014"/>
                </a:lnTo>
                <a:lnTo>
                  <a:pt x="8852827" y="532688"/>
                </a:lnTo>
                <a:close/>
              </a:path>
              <a:path w="15046325" h="1522729">
                <a:moveTo>
                  <a:pt x="10181247" y="388658"/>
                </a:moveTo>
                <a:lnTo>
                  <a:pt x="10177755" y="340448"/>
                </a:lnTo>
                <a:lnTo>
                  <a:pt x="10167518" y="294741"/>
                </a:lnTo>
                <a:lnTo>
                  <a:pt x="10150919" y="252145"/>
                </a:lnTo>
                <a:lnTo>
                  <a:pt x="10134829" y="224459"/>
                </a:lnTo>
                <a:lnTo>
                  <a:pt x="10128326" y="213271"/>
                </a:lnTo>
                <a:lnTo>
                  <a:pt x="10100145" y="178714"/>
                </a:lnTo>
                <a:lnTo>
                  <a:pt x="10066731" y="149072"/>
                </a:lnTo>
                <a:lnTo>
                  <a:pt x="10034854" y="128993"/>
                </a:lnTo>
                <a:lnTo>
                  <a:pt x="10034854" y="410425"/>
                </a:lnTo>
                <a:lnTo>
                  <a:pt x="10034854" y="525170"/>
                </a:lnTo>
                <a:lnTo>
                  <a:pt x="10030333" y="574484"/>
                </a:lnTo>
                <a:lnTo>
                  <a:pt x="10017049" y="615746"/>
                </a:lnTo>
                <a:lnTo>
                  <a:pt x="9995459" y="649122"/>
                </a:lnTo>
                <a:lnTo>
                  <a:pt x="9966020" y="674776"/>
                </a:lnTo>
                <a:lnTo>
                  <a:pt x="9929165" y="692886"/>
                </a:lnTo>
                <a:lnTo>
                  <a:pt x="9885362" y="703618"/>
                </a:lnTo>
                <a:lnTo>
                  <a:pt x="9835045" y="707161"/>
                </a:lnTo>
                <a:lnTo>
                  <a:pt x="9469069" y="707161"/>
                </a:lnTo>
                <a:lnTo>
                  <a:pt x="9469069" y="224459"/>
                </a:lnTo>
                <a:lnTo>
                  <a:pt x="9829127" y="224459"/>
                </a:lnTo>
                <a:lnTo>
                  <a:pt x="9879762" y="228231"/>
                </a:lnTo>
                <a:lnTo>
                  <a:pt x="9924415" y="239522"/>
                </a:lnTo>
                <a:lnTo>
                  <a:pt x="9962426" y="258406"/>
                </a:lnTo>
                <a:lnTo>
                  <a:pt x="9993122" y="284899"/>
                </a:lnTo>
                <a:lnTo>
                  <a:pt x="10015868" y="319049"/>
                </a:lnTo>
                <a:lnTo>
                  <a:pt x="10030003" y="360883"/>
                </a:lnTo>
                <a:lnTo>
                  <a:pt x="10034854" y="410425"/>
                </a:lnTo>
                <a:lnTo>
                  <a:pt x="10034854" y="128993"/>
                </a:lnTo>
                <a:lnTo>
                  <a:pt x="10028479" y="124968"/>
                </a:lnTo>
                <a:lnTo>
                  <a:pt x="9985769" y="107010"/>
                </a:lnTo>
                <a:lnTo>
                  <a:pt x="9938956" y="95783"/>
                </a:lnTo>
                <a:lnTo>
                  <a:pt x="9888449" y="91909"/>
                </a:lnTo>
                <a:lnTo>
                  <a:pt x="9322676" y="91909"/>
                </a:lnTo>
                <a:lnTo>
                  <a:pt x="9322676" y="1429258"/>
                </a:lnTo>
                <a:lnTo>
                  <a:pt x="9469069" y="1429258"/>
                </a:lnTo>
                <a:lnTo>
                  <a:pt x="9469069" y="839736"/>
                </a:lnTo>
                <a:lnTo>
                  <a:pt x="9896386" y="839736"/>
                </a:lnTo>
                <a:lnTo>
                  <a:pt x="9944265" y="835863"/>
                </a:lnTo>
                <a:lnTo>
                  <a:pt x="9989071" y="824636"/>
                </a:lnTo>
                <a:lnTo>
                  <a:pt x="10030333" y="806665"/>
                </a:lnTo>
                <a:lnTo>
                  <a:pt x="10067595" y="782561"/>
                </a:lnTo>
                <a:lnTo>
                  <a:pt x="10100386" y="752919"/>
                </a:lnTo>
                <a:lnTo>
                  <a:pt x="10128263" y="718362"/>
                </a:lnTo>
                <a:lnTo>
                  <a:pt x="10134740" y="707161"/>
                </a:lnTo>
                <a:lnTo>
                  <a:pt x="10150754" y="679475"/>
                </a:lnTo>
                <a:lnTo>
                  <a:pt x="10167391" y="636879"/>
                </a:lnTo>
                <a:lnTo>
                  <a:pt x="10177704" y="591172"/>
                </a:lnTo>
                <a:lnTo>
                  <a:pt x="10181247" y="542963"/>
                </a:lnTo>
                <a:lnTo>
                  <a:pt x="10181247" y="388658"/>
                </a:lnTo>
                <a:close/>
              </a:path>
              <a:path w="15046325" h="1522729">
                <a:moveTo>
                  <a:pt x="11284598" y="1429258"/>
                </a:moveTo>
                <a:lnTo>
                  <a:pt x="10984014" y="839736"/>
                </a:lnTo>
                <a:lnTo>
                  <a:pt x="10977956" y="827849"/>
                </a:lnTo>
                <a:lnTo>
                  <a:pt x="11021352" y="811466"/>
                </a:lnTo>
                <a:lnTo>
                  <a:pt x="11060709" y="788060"/>
                </a:lnTo>
                <a:lnTo>
                  <a:pt x="11095457" y="758393"/>
                </a:lnTo>
                <a:lnTo>
                  <a:pt x="11125086" y="723239"/>
                </a:lnTo>
                <a:lnTo>
                  <a:pt x="11149063" y="683348"/>
                </a:lnTo>
                <a:lnTo>
                  <a:pt x="11166843" y="639495"/>
                </a:lnTo>
                <a:lnTo>
                  <a:pt x="11177905" y="592455"/>
                </a:lnTo>
                <a:lnTo>
                  <a:pt x="11181715" y="542963"/>
                </a:lnTo>
                <a:lnTo>
                  <a:pt x="11181715" y="388658"/>
                </a:lnTo>
                <a:lnTo>
                  <a:pt x="11178223" y="340448"/>
                </a:lnTo>
                <a:lnTo>
                  <a:pt x="11167974" y="294741"/>
                </a:lnTo>
                <a:lnTo>
                  <a:pt x="11151375" y="252145"/>
                </a:lnTo>
                <a:lnTo>
                  <a:pt x="11128794" y="213271"/>
                </a:lnTo>
                <a:lnTo>
                  <a:pt x="11100613" y="178714"/>
                </a:lnTo>
                <a:lnTo>
                  <a:pt x="11067199" y="149072"/>
                </a:lnTo>
                <a:lnTo>
                  <a:pt x="11035322" y="128993"/>
                </a:lnTo>
                <a:lnTo>
                  <a:pt x="11035322" y="410425"/>
                </a:lnTo>
                <a:lnTo>
                  <a:pt x="11035322" y="525170"/>
                </a:lnTo>
                <a:lnTo>
                  <a:pt x="11030788" y="574484"/>
                </a:lnTo>
                <a:lnTo>
                  <a:pt x="11017517" y="615746"/>
                </a:lnTo>
                <a:lnTo>
                  <a:pt x="10995927" y="649122"/>
                </a:lnTo>
                <a:lnTo>
                  <a:pt x="10966475" y="674776"/>
                </a:lnTo>
                <a:lnTo>
                  <a:pt x="10929633" y="692886"/>
                </a:lnTo>
                <a:lnTo>
                  <a:pt x="10885830" y="703618"/>
                </a:lnTo>
                <a:lnTo>
                  <a:pt x="10835513" y="707161"/>
                </a:lnTo>
                <a:lnTo>
                  <a:pt x="10469537" y="707161"/>
                </a:lnTo>
                <a:lnTo>
                  <a:pt x="10469537" y="224459"/>
                </a:lnTo>
                <a:lnTo>
                  <a:pt x="10829595" y="224459"/>
                </a:lnTo>
                <a:lnTo>
                  <a:pt x="10880230" y="228231"/>
                </a:lnTo>
                <a:lnTo>
                  <a:pt x="10924883" y="239522"/>
                </a:lnTo>
                <a:lnTo>
                  <a:pt x="10962881" y="258406"/>
                </a:lnTo>
                <a:lnTo>
                  <a:pt x="10993590" y="284899"/>
                </a:lnTo>
                <a:lnTo>
                  <a:pt x="11016336" y="319049"/>
                </a:lnTo>
                <a:lnTo>
                  <a:pt x="11030471" y="360883"/>
                </a:lnTo>
                <a:lnTo>
                  <a:pt x="11035322" y="410425"/>
                </a:lnTo>
                <a:lnTo>
                  <a:pt x="11035322" y="128993"/>
                </a:lnTo>
                <a:lnTo>
                  <a:pt x="11028947" y="124968"/>
                </a:lnTo>
                <a:lnTo>
                  <a:pt x="10986237" y="107010"/>
                </a:lnTo>
                <a:lnTo>
                  <a:pt x="10939424" y="95783"/>
                </a:lnTo>
                <a:lnTo>
                  <a:pt x="10888917" y="91909"/>
                </a:lnTo>
                <a:lnTo>
                  <a:pt x="10323144" y="91909"/>
                </a:lnTo>
                <a:lnTo>
                  <a:pt x="10323144" y="1429258"/>
                </a:lnTo>
                <a:lnTo>
                  <a:pt x="10469537" y="1429258"/>
                </a:lnTo>
                <a:lnTo>
                  <a:pt x="10469537" y="839736"/>
                </a:lnTo>
                <a:lnTo>
                  <a:pt x="10823639" y="839736"/>
                </a:lnTo>
                <a:lnTo>
                  <a:pt x="11124349" y="1429258"/>
                </a:lnTo>
                <a:lnTo>
                  <a:pt x="11284598" y="1429258"/>
                </a:lnTo>
                <a:close/>
              </a:path>
              <a:path w="15046325" h="1522729">
                <a:moveTo>
                  <a:pt x="12545974" y="1429258"/>
                </a:moveTo>
                <a:lnTo>
                  <a:pt x="12409615" y="1033602"/>
                </a:lnTo>
                <a:lnTo>
                  <a:pt x="12363247" y="899058"/>
                </a:lnTo>
                <a:lnTo>
                  <a:pt x="12209678" y="453504"/>
                </a:lnTo>
                <a:lnTo>
                  <a:pt x="12209678" y="899058"/>
                </a:lnTo>
                <a:lnTo>
                  <a:pt x="11728933" y="899058"/>
                </a:lnTo>
                <a:lnTo>
                  <a:pt x="11960390" y="232371"/>
                </a:lnTo>
                <a:lnTo>
                  <a:pt x="11980177" y="232371"/>
                </a:lnTo>
                <a:lnTo>
                  <a:pt x="12209678" y="899058"/>
                </a:lnTo>
                <a:lnTo>
                  <a:pt x="12209678" y="453504"/>
                </a:lnTo>
                <a:lnTo>
                  <a:pt x="12133466" y="232371"/>
                </a:lnTo>
                <a:lnTo>
                  <a:pt x="12085053" y="91909"/>
                </a:lnTo>
                <a:lnTo>
                  <a:pt x="11855552" y="91909"/>
                </a:lnTo>
                <a:lnTo>
                  <a:pt x="11394592" y="1429258"/>
                </a:lnTo>
                <a:lnTo>
                  <a:pt x="11548923" y="1429258"/>
                </a:lnTo>
                <a:lnTo>
                  <a:pt x="11683441" y="1033602"/>
                </a:lnTo>
                <a:lnTo>
                  <a:pt x="12255170" y="1033602"/>
                </a:lnTo>
                <a:lnTo>
                  <a:pt x="12391669" y="1429258"/>
                </a:lnTo>
                <a:lnTo>
                  <a:pt x="12545974" y="1429258"/>
                </a:lnTo>
                <a:close/>
              </a:path>
              <a:path w="15046325" h="1522729">
                <a:moveTo>
                  <a:pt x="13713016" y="91909"/>
                </a:moveTo>
                <a:lnTo>
                  <a:pt x="13540905" y="91909"/>
                </a:lnTo>
                <a:lnTo>
                  <a:pt x="13180848" y="657707"/>
                </a:lnTo>
                <a:lnTo>
                  <a:pt x="12822758" y="91909"/>
                </a:lnTo>
                <a:lnTo>
                  <a:pt x="12650648" y="91909"/>
                </a:lnTo>
                <a:lnTo>
                  <a:pt x="13091833" y="764540"/>
                </a:lnTo>
                <a:lnTo>
                  <a:pt x="13091833" y="766521"/>
                </a:lnTo>
                <a:lnTo>
                  <a:pt x="12652642" y="1429258"/>
                </a:lnTo>
                <a:lnTo>
                  <a:pt x="12824740" y="1429258"/>
                </a:lnTo>
                <a:lnTo>
                  <a:pt x="13180848" y="869378"/>
                </a:lnTo>
                <a:lnTo>
                  <a:pt x="13538924" y="1429258"/>
                </a:lnTo>
                <a:lnTo>
                  <a:pt x="13711034" y="1429258"/>
                </a:lnTo>
                <a:lnTo>
                  <a:pt x="13271843" y="766521"/>
                </a:lnTo>
                <a:lnTo>
                  <a:pt x="13271843" y="764540"/>
                </a:lnTo>
                <a:lnTo>
                  <a:pt x="13713016" y="91909"/>
                </a:lnTo>
                <a:close/>
              </a:path>
              <a:path w="15046325" h="1522729">
                <a:moveTo>
                  <a:pt x="14018324" y="91909"/>
                </a:moveTo>
                <a:lnTo>
                  <a:pt x="13871931" y="91909"/>
                </a:lnTo>
                <a:lnTo>
                  <a:pt x="13871931" y="1429258"/>
                </a:lnTo>
                <a:lnTo>
                  <a:pt x="14018324" y="1429258"/>
                </a:lnTo>
                <a:lnTo>
                  <a:pt x="14018324" y="91909"/>
                </a:lnTo>
                <a:close/>
              </a:path>
              <a:path w="15046325" h="1522729">
                <a:moveTo>
                  <a:pt x="15045893" y="1005890"/>
                </a:moveTo>
                <a:lnTo>
                  <a:pt x="15042617" y="956602"/>
                </a:lnTo>
                <a:lnTo>
                  <a:pt x="15032965" y="910971"/>
                </a:lnTo>
                <a:lnTo>
                  <a:pt x="15017204" y="869175"/>
                </a:lnTo>
                <a:lnTo>
                  <a:pt x="14995627" y="831430"/>
                </a:lnTo>
                <a:lnTo>
                  <a:pt x="14968487" y="797928"/>
                </a:lnTo>
                <a:lnTo>
                  <a:pt x="14936064" y="768883"/>
                </a:lnTo>
                <a:lnTo>
                  <a:pt x="14898637" y="744499"/>
                </a:lnTo>
                <a:lnTo>
                  <a:pt x="14856473" y="724954"/>
                </a:lnTo>
                <a:lnTo>
                  <a:pt x="14809839" y="710476"/>
                </a:lnTo>
                <a:lnTo>
                  <a:pt x="14759026" y="701243"/>
                </a:lnTo>
                <a:lnTo>
                  <a:pt x="14533486" y="673544"/>
                </a:lnTo>
                <a:lnTo>
                  <a:pt x="14473301" y="661301"/>
                </a:lnTo>
                <a:lnTo>
                  <a:pt x="14426514" y="640854"/>
                </a:lnTo>
                <a:lnTo>
                  <a:pt x="14392047" y="612952"/>
                </a:lnTo>
                <a:lnTo>
                  <a:pt x="14368780" y="578281"/>
                </a:lnTo>
                <a:lnTo>
                  <a:pt x="14355636" y="537565"/>
                </a:lnTo>
                <a:lnTo>
                  <a:pt x="14351495" y="491528"/>
                </a:lnTo>
                <a:lnTo>
                  <a:pt x="14351495" y="422275"/>
                </a:lnTo>
                <a:lnTo>
                  <a:pt x="14355102" y="375424"/>
                </a:lnTo>
                <a:lnTo>
                  <a:pt x="14366012" y="334937"/>
                </a:lnTo>
                <a:lnTo>
                  <a:pt x="14384325" y="300583"/>
                </a:lnTo>
                <a:lnTo>
                  <a:pt x="14410157" y="272148"/>
                </a:lnTo>
                <a:lnTo>
                  <a:pt x="14443621" y="249389"/>
                </a:lnTo>
                <a:lnTo>
                  <a:pt x="14484845" y="232079"/>
                </a:lnTo>
                <a:lnTo>
                  <a:pt x="14533944" y="220002"/>
                </a:lnTo>
                <a:lnTo>
                  <a:pt x="14591005" y="212915"/>
                </a:lnTo>
                <a:lnTo>
                  <a:pt x="14656168" y="210616"/>
                </a:lnTo>
                <a:lnTo>
                  <a:pt x="14732457" y="210985"/>
                </a:lnTo>
                <a:lnTo>
                  <a:pt x="14791678" y="213575"/>
                </a:lnTo>
                <a:lnTo>
                  <a:pt x="14864245" y="220624"/>
                </a:lnTo>
                <a:lnTo>
                  <a:pt x="14980577" y="234365"/>
                </a:lnTo>
                <a:lnTo>
                  <a:pt x="14980577" y="91909"/>
                </a:lnTo>
                <a:lnTo>
                  <a:pt x="14938477" y="88214"/>
                </a:lnTo>
                <a:lnTo>
                  <a:pt x="14849259" y="80022"/>
                </a:lnTo>
                <a:lnTo>
                  <a:pt x="14801126" y="76238"/>
                </a:lnTo>
                <a:lnTo>
                  <a:pt x="14749945" y="73088"/>
                </a:lnTo>
                <a:lnTo>
                  <a:pt x="14695208" y="70954"/>
                </a:lnTo>
                <a:lnTo>
                  <a:pt x="14636369" y="70167"/>
                </a:lnTo>
                <a:lnTo>
                  <a:pt x="14578178" y="71869"/>
                </a:lnTo>
                <a:lnTo>
                  <a:pt x="14524038" y="76974"/>
                </a:lnTo>
                <a:lnTo>
                  <a:pt x="14473962" y="85521"/>
                </a:lnTo>
                <a:lnTo>
                  <a:pt x="14428026" y="97523"/>
                </a:lnTo>
                <a:lnTo>
                  <a:pt x="14386255" y="113004"/>
                </a:lnTo>
                <a:lnTo>
                  <a:pt x="14348689" y="131978"/>
                </a:lnTo>
                <a:lnTo>
                  <a:pt x="14315389" y="154482"/>
                </a:lnTo>
                <a:lnTo>
                  <a:pt x="14286383" y="180517"/>
                </a:lnTo>
                <a:lnTo>
                  <a:pt x="14261732" y="210121"/>
                </a:lnTo>
                <a:lnTo>
                  <a:pt x="14241450" y="243319"/>
                </a:lnTo>
                <a:lnTo>
                  <a:pt x="14225613" y="280123"/>
                </a:lnTo>
                <a:lnTo>
                  <a:pt x="14214234" y="320548"/>
                </a:lnTo>
                <a:lnTo>
                  <a:pt x="14207389" y="364629"/>
                </a:lnTo>
                <a:lnTo>
                  <a:pt x="14205090" y="412381"/>
                </a:lnTo>
                <a:lnTo>
                  <a:pt x="14205090" y="511314"/>
                </a:lnTo>
                <a:lnTo>
                  <a:pt x="14208633" y="560603"/>
                </a:lnTo>
                <a:lnTo>
                  <a:pt x="14218984" y="606247"/>
                </a:lnTo>
                <a:lnTo>
                  <a:pt x="14235697" y="648042"/>
                </a:lnTo>
                <a:lnTo>
                  <a:pt x="14258341" y="685787"/>
                </a:lnTo>
                <a:lnTo>
                  <a:pt x="14286459" y="719289"/>
                </a:lnTo>
                <a:lnTo>
                  <a:pt x="14319618" y="748334"/>
                </a:lnTo>
                <a:lnTo>
                  <a:pt x="14357388" y="772731"/>
                </a:lnTo>
                <a:lnTo>
                  <a:pt x="14399311" y="792264"/>
                </a:lnTo>
                <a:lnTo>
                  <a:pt x="14444980" y="806754"/>
                </a:lnTo>
                <a:lnTo>
                  <a:pt x="14493913" y="815975"/>
                </a:lnTo>
                <a:lnTo>
                  <a:pt x="14717471" y="843673"/>
                </a:lnTo>
                <a:lnTo>
                  <a:pt x="14777669" y="855916"/>
                </a:lnTo>
                <a:lnTo>
                  <a:pt x="14824469" y="876350"/>
                </a:lnTo>
                <a:lnTo>
                  <a:pt x="14858937" y="904252"/>
                </a:lnTo>
                <a:lnTo>
                  <a:pt x="14882203" y="938923"/>
                </a:lnTo>
                <a:lnTo>
                  <a:pt x="14895360" y="979627"/>
                </a:lnTo>
                <a:lnTo>
                  <a:pt x="14899501" y="1025664"/>
                </a:lnTo>
                <a:lnTo>
                  <a:pt x="14899501" y="1098880"/>
                </a:lnTo>
                <a:lnTo>
                  <a:pt x="14895894" y="1145730"/>
                </a:lnTo>
                <a:lnTo>
                  <a:pt x="14884984" y="1186218"/>
                </a:lnTo>
                <a:lnTo>
                  <a:pt x="14866671" y="1220571"/>
                </a:lnTo>
                <a:lnTo>
                  <a:pt x="14840839" y="1249019"/>
                </a:lnTo>
                <a:lnTo>
                  <a:pt x="14807362" y="1271778"/>
                </a:lnTo>
                <a:lnTo>
                  <a:pt x="14766138" y="1289088"/>
                </a:lnTo>
                <a:lnTo>
                  <a:pt x="14717052" y="1301165"/>
                </a:lnTo>
                <a:lnTo>
                  <a:pt x="14659991" y="1308252"/>
                </a:lnTo>
                <a:lnTo>
                  <a:pt x="14594827" y="1310563"/>
                </a:lnTo>
                <a:lnTo>
                  <a:pt x="14495348" y="1310220"/>
                </a:lnTo>
                <a:lnTo>
                  <a:pt x="14422209" y="1307833"/>
                </a:lnTo>
                <a:lnTo>
                  <a:pt x="14339430" y="1301369"/>
                </a:lnTo>
                <a:lnTo>
                  <a:pt x="14211021" y="1288783"/>
                </a:lnTo>
                <a:lnTo>
                  <a:pt x="14211021" y="1431239"/>
                </a:lnTo>
                <a:lnTo>
                  <a:pt x="14243317" y="1434338"/>
                </a:lnTo>
                <a:lnTo>
                  <a:pt x="14329969" y="1441132"/>
                </a:lnTo>
                <a:lnTo>
                  <a:pt x="14455572" y="1447939"/>
                </a:lnTo>
                <a:lnTo>
                  <a:pt x="14604721" y="1451025"/>
                </a:lnTo>
                <a:lnTo>
                  <a:pt x="14665617" y="1449324"/>
                </a:lnTo>
                <a:lnTo>
                  <a:pt x="14721980" y="1444218"/>
                </a:lnTo>
                <a:lnTo>
                  <a:pt x="14773796" y="1435658"/>
                </a:lnTo>
                <a:lnTo>
                  <a:pt x="14821091" y="1423657"/>
                </a:lnTo>
                <a:lnTo>
                  <a:pt x="14863864" y="1408176"/>
                </a:lnTo>
                <a:lnTo>
                  <a:pt x="14902117" y="1389202"/>
                </a:lnTo>
                <a:lnTo>
                  <a:pt x="14935848" y="1366697"/>
                </a:lnTo>
                <a:lnTo>
                  <a:pt x="14965071" y="1340650"/>
                </a:lnTo>
                <a:lnTo>
                  <a:pt x="14989785" y="1311046"/>
                </a:lnTo>
                <a:lnTo>
                  <a:pt x="15009991" y="1277848"/>
                </a:lnTo>
                <a:lnTo>
                  <a:pt x="15025700" y="1241044"/>
                </a:lnTo>
                <a:lnTo>
                  <a:pt x="15036927" y="1200607"/>
                </a:lnTo>
                <a:lnTo>
                  <a:pt x="15043646" y="1156525"/>
                </a:lnTo>
                <a:lnTo>
                  <a:pt x="15045893" y="1108773"/>
                </a:lnTo>
                <a:lnTo>
                  <a:pt x="15045893" y="1005890"/>
                </a:lnTo>
                <a:close/>
              </a:path>
            </a:pathLst>
          </a:custGeom>
          <a:solidFill>
            <a:srgbClr val="FFFFFF"/>
          </a:solidFill>
        </p:spPr>
        <p:txBody>
          <a:bodyPr wrap="square" lIns="0" tIns="0" rIns="0" bIns="0" rtlCol="0"/>
          <a:lstStyle/>
          <a:p>
            <a:endParaRPr/>
          </a:p>
        </p:txBody>
      </p:sp>
      <p:sp>
        <p:nvSpPr>
          <p:cNvPr id="5" name="object 2">
            <a:extLst>
              <a:ext uri="{FF2B5EF4-FFF2-40B4-BE49-F238E27FC236}">
                <a16:creationId xmlns:a16="http://schemas.microsoft.com/office/drawing/2014/main" id="{A2AB73FC-3952-6F45-5276-332FFAE7135C}"/>
              </a:ext>
            </a:extLst>
          </p:cNvPr>
          <p:cNvSpPr txBox="1">
            <a:spLocks noGrp="1" noRot="1" noMove="1" noResize="1" noEditPoints="1" noAdjustHandles="1" noChangeArrowheads="1" noChangeShapeType="1"/>
          </p:cNvSpPr>
          <p:nvPr/>
        </p:nvSpPr>
        <p:spPr>
          <a:xfrm>
            <a:off x="756024" y="2366870"/>
            <a:ext cx="4251404" cy="1021032"/>
          </a:xfrm>
          <a:prstGeom prst="rect">
            <a:avLst/>
          </a:prstGeom>
        </p:spPr>
        <p:txBody>
          <a:bodyPr vert="horz" wrap="square" lIns="0" tIns="10397" rIns="0" bIns="0" rtlCol="0" anchor="t">
            <a:spAutoFit/>
          </a:bodyPr>
          <a:lstStyle>
            <a:lvl1pPr>
              <a:defRPr>
                <a:latin typeface="Space Grotesk" pitchFamily="2" charset="0"/>
                <a:ea typeface="+mj-ea"/>
                <a:cs typeface="Space Grotesk" pitchFamily="2" charset="0"/>
              </a:defRPr>
            </a:lvl1pPr>
          </a:lstStyle>
          <a:p>
            <a:pPr marL="7620">
              <a:spcBef>
                <a:spcPts val="82"/>
              </a:spcBef>
            </a:pPr>
            <a:r>
              <a:rPr lang="en-GB" sz="2800" kern="0" dirty="0">
                <a:solidFill>
                  <a:srgbClr val="00FFFF"/>
                </a:solidFill>
                <a:latin typeface="Space Grotesk"/>
              </a:rPr>
              <a:t>MORSON PRAXIS</a:t>
            </a:r>
          </a:p>
          <a:p>
            <a:pPr marL="7620">
              <a:spcBef>
                <a:spcPts val="82"/>
              </a:spcBef>
            </a:pPr>
            <a:r>
              <a:rPr lang="en-GB" kern="0" dirty="0">
                <a:solidFill>
                  <a:schemeClr val="bg1"/>
                </a:solidFill>
                <a:latin typeface="Space Grotesk"/>
              </a:rPr>
              <a:t>Gender Pay Gap Report</a:t>
            </a:r>
          </a:p>
          <a:p>
            <a:pPr marL="7620">
              <a:spcBef>
                <a:spcPts val="82"/>
              </a:spcBef>
            </a:pPr>
            <a:r>
              <a:rPr lang="en-GB" kern="0" dirty="0">
                <a:solidFill>
                  <a:schemeClr val="bg1"/>
                </a:solidFill>
                <a:latin typeface="Space Grotesk"/>
              </a:rPr>
              <a:t>2026</a:t>
            </a:r>
            <a:endParaRPr lang="en-US" dirty="0">
              <a:latin typeface="Space Grotesk"/>
            </a:endParaRPr>
          </a:p>
        </p:txBody>
      </p:sp>
      <p:sp>
        <p:nvSpPr>
          <p:cNvPr id="53" name="object 3">
            <a:extLst>
              <a:ext uri="{FF2B5EF4-FFF2-40B4-BE49-F238E27FC236}">
                <a16:creationId xmlns:a16="http://schemas.microsoft.com/office/drawing/2014/main" id="{FA4DD2A5-D291-B598-B571-F6D9272E83ED}"/>
              </a:ext>
            </a:extLst>
          </p:cNvPr>
          <p:cNvSpPr>
            <a:spLocks noGrp="1" noRot="1" noMove="1" noResize="1" noEditPoints="1" noAdjustHandles="1" noChangeArrowheads="1" noChangeShapeType="1"/>
          </p:cNvSpPr>
          <p:nvPr/>
        </p:nvSpPr>
        <p:spPr>
          <a:xfrm>
            <a:off x="3029278" y="5777281"/>
            <a:ext cx="8895812" cy="900281"/>
          </a:xfrm>
          <a:custGeom>
            <a:avLst/>
            <a:gdLst/>
            <a:ahLst/>
            <a:cxnLst/>
            <a:rect l="l" t="t" r="r" b="b"/>
            <a:pathLst>
              <a:path w="15046325" h="1522729">
                <a:moveTo>
                  <a:pt x="2187410" y="545579"/>
                </a:moveTo>
                <a:lnTo>
                  <a:pt x="2185365" y="500837"/>
                </a:lnTo>
                <a:lnTo>
                  <a:pt x="2179358" y="457085"/>
                </a:lnTo>
                <a:lnTo>
                  <a:pt x="2169528" y="414477"/>
                </a:lnTo>
                <a:lnTo>
                  <a:pt x="2156053" y="373138"/>
                </a:lnTo>
                <a:lnTo>
                  <a:pt x="2139073" y="333222"/>
                </a:lnTo>
                <a:lnTo>
                  <a:pt x="2118753" y="294868"/>
                </a:lnTo>
                <a:lnTo>
                  <a:pt x="2095258" y="258203"/>
                </a:lnTo>
                <a:lnTo>
                  <a:pt x="2068741" y="223380"/>
                </a:lnTo>
                <a:lnTo>
                  <a:pt x="2039353" y="190525"/>
                </a:lnTo>
                <a:lnTo>
                  <a:pt x="2007260" y="159804"/>
                </a:lnTo>
                <a:lnTo>
                  <a:pt x="1972627" y="131330"/>
                </a:lnTo>
                <a:lnTo>
                  <a:pt x="1935594" y="105270"/>
                </a:lnTo>
                <a:lnTo>
                  <a:pt x="1896338" y="81749"/>
                </a:lnTo>
                <a:lnTo>
                  <a:pt x="1855012" y="60896"/>
                </a:lnTo>
                <a:lnTo>
                  <a:pt x="1811769" y="42875"/>
                </a:lnTo>
                <a:lnTo>
                  <a:pt x="1766760" y="27813"/>
                </a:lnTo>
                <a:lnTo>
                  <a:pt x="1720164" y="15849"/>
                </a:lnTo>
                <a:lnTo>
                  <a:pt x="1672132" y="7137"/>
                </a:lnTo>
                <a:lnTo>
                  <a:pt x="1622806" y="1803"/>
                </a:lnTo>
                <a:lnTo>
                  <a:pt x="1572361" y="0"/>
                </a:lnTo>
                <a:lnTo>
                  <a:pt x="1520177" y="1930"/>
                </a:lnTo>
                <a:lnTo>
                  <a:pt x="1469186" y="7645"/>
                </a:lnTo>
                <a:lnTo>
                  <a:pt x="1419580" y="16967"/>
                </a:lnTo>
                <a:lnTo>
                  <a:pt x="1371549" y="29756"/>
                </a:lnTo>
                <a:lnTo>
                  <a:pt x="1325245" y="45847"/>
                </a:lnTo>
                <a:lnTo>
                  <a:pt x="1280858" y="65074"/>
                </a:lnTo>
                <a:lnTo>
                  <a:pt x="1238554" y="87299"/>
                </a:lnTo>
                <a:lnTo>
                  <a:pt x="1198511" y="112369"/>
                </a:lnTo>
                <a:lnTo>
                  <a:pt x="1160907" y="140106"/>
                </a:lnTo>
                <a:lnTo>
                  <a:pt x="1125918" y="170370"/>
                </a:lnTo>
                <a:lnTo>
                  <a:pt x="1093724" y="203009"/>
                </a:lnTo>
                <a:lnTo>
                  <a:pt x="1061516" y="170370"/>
                </a:lnTo>
                <a:lnTo>
                  <a:pt x="1026528" y="140106"/>
                </a:lnTo>
                <a:lnTo>
                  <a:pt x="988923" y="112369"/>
                </a:lnTo>
                <a:lnTo>
                  <a:pt x="948880" y="87299"/>
                </a:lnTo>
                <a:lnTo>
                  <a:pt x="906576" y="65074"/>
                </a:lnTo>
                <a:lnTo>
                  <a:pt x="862190" y="45847"/>
                </a:lnTo>
                <a:lnTo>
                  <a:pt x="815886" y="29756"/>
                </a:lnTo>
                <a:lnTo>
                  <a:pt x="767842" y="16967"/>
                </a:lnTo>
                <a:lnTo>
                  <a:pt x="718248" y="7645"/>
                </a:lnTo>
                <a:lnTo>
                  <a:pt x="667270" y="1930"/>
                </a:lnTo>
                <a:lnTo>
                  <a:pt x="615073" y="0"/>
                </a:lnTo>
                <a:lnTo>
                  <a:pt x="564629" y="1803"/>
                </a:lnTo>
                <a:lnTo>
                  <a:pt x="515315" y="7137"/>
                </a:lnTo>
                <a:lnTo>
                  <a:pt x="467271" y="15849"/>
                </a:lnTo>
                <a:lnTo>
                  <a:pt x="420674" y="27813"/>
                </a:lnTo>
                <a:lnTo>
                  <a:pt x="375666" y="42875"/>
                </a:lnTo>
                <a:lnTo>
                  <a:pt x="332422" y="60896"/>
                </a:lnTo>
                <a:lnTo>
                  <a:pt x="291084" y="81749"/>
                </a:lnTo>
                <a:lnTo>
                  <a:pt x="251828" y="105270"/>
                </a:lnTo>
                <a:lnTo>
                  <a:pt x="214795" y="131330"/>
                </a:lnTo>
                <a:lnTo>
                  <a:pt x="180162" y="159804"/>
                </a:lnTo>
                <a:lnTo>
                  <a:pt x="148069" y="190525"/>
                </a:lnTo>
                <a:lnTo>
                  <a:pt x="118681" y="223380"/>
                </a:lnTo>
                <a:lnTo>
                  <a:pt x="92163" y="258203"/>
                </a:lnTo>
                <a:lnTo>
                  <a:pt x="68656" y="294868"/>
                </a:lnTo>
                <a:lnTo>
                  <a:pt x="48336" y="333222"/>
                </a:lnTo>
                <a:lnTo>
                  <a:pt x="31369" y="373138"/>
                </a:lnTo>
                <a:lnTo>
                  <a:pt x="17881" y="414477"/>
                </a:lnTo>
                <a:lnTo>
                  <a:pt x="8051" y="457085"/>
                </a:lnTo>
                <a:lnTo>
                  <a:pt x="2044" y="500837"/>
                </a:lnTo>
                <a:lnTo>
                  <a:pt x="0" y="545579"/>
                </a:lnTo>
                <a:lnTo>
                  <a:pt x="0" y="1409636"/>
                </a:lnTo>
                <a:lnTo>
                  <a:pt x="272808" y="1409636"/>
                </a:lnTo>
                <a:lnTo>
                  <a:pt x="272808" y="545579"/>
                </a:lnTo>
                <a:lnTo>
                  <a:pt x="276517" y="504367"/>
                </a:lnTo>
                <a:lnTo>
                  <a:pt x="287299" y="465035"/>
                </a:lnTo>
                <a:lnTo>
                  <a:pt x="304622" y="428002"/>
                </a:lnTo>
                <a:lnTo>
                  <a:pt x="327952" y="393712"/>
                </a:lnTo>
                <a:lnTo>
                  <a:pt x="356755" y="362597"/>
                </a:lnTo>
                <a:lnTo>
                  <a:pt x="390525" y="335076"/>
                </a:lnTo>
                <a:lnTo>
                  <a:pt x="428713" y="311607"/>
                </a:lnTo>
                <a:lnTo>
                  <a:pt x="470789" y="292582"/>
                </a:lnTo>
                <a:lnTo>
                  <a:pt x="516229" y="278472"/>
                </a:lnTo>
                <a:lnTo>
                  <a:pt x="564502" y="269684"/>
                </a:lnTo>
                <a:lnTo>
                  <a:pt x="615073" y="266661"/>
                </a:lnTo>
                <a:lnTo>
                  <a:pt x="665645" y="269684"/>
                </a:lnTo>
                <a:lnTo>
                  <a:pt x="713917" y="278472"/>
                </a:lnTo>
                <a:lnTo>
                  <a:pt x="759345" y="292582"/>
                </a:lnTo>
                <a:lnTo>
                  <a:pt x="801420" y="311607"/>
                </a:lnTo>
                <a:lnTo>
                  <a:pt x="839609" y="335076"/>
                </a:lnTo>
                <a:lnTo>
                  <a:pt x="873366" y="362597"/>
                </a:lnTo>
                <a:lnTo>
                  <a:pt x="902169" y="393712"/>
                </a:lnTo>
                <a:lnTo>
                  <a:pt x="925499" y="428002"/>
                </a:lnTo>
                <a:lnTo>
                  <a:pt x="942822" y="465035"/>
                </a:lnTo>
                <a:lnTo>
                  <a:pt x="953604" y="504367"/>
                </a:lnTo>
                <a:lnTo>
                  <a:pt x="957313" y="545579"/>
                </a:lnTo>
                <a:lnTo>
                  <a:pt x="957313" y="1409636"/>
                </a:lnTo>
                <a:lnTo>
                  <a:pt x="1230109" y="1409636"/>
                </a:lnTo>
                <a:lnTo>
                  <a:pt x="1230109" y="545579"/>
                </a:lnTo>
                <a:lnTo>
                  <a:pt x="1233830" y="504367"/>
                </a:lnTo>
                <a:lnTo>
                  <a:pt x="1244612" y="465035"/>
                </a:lnTo>
                <a:lnTo>
                  <a:pt x="1261922" y="428002"/>
                </a:lnTo>
                <a:lnTo>
                  <a:pt x="1285265" y="393712"/>
                </a:lnTo>
                <a:lnTo>
                  <a:pt x="1314069" y="362597"/>
                </a:lnTo>
                <a:lnTo>
                  <a:pt x="1347838" y="335076"/>
                </a:lnTo>
                <a:lnTo>
                  <a:pt x="1386014" y="311607"/>
                </a:lnTo>
                <a:lnTo>
                  <a:pt x="1428089" y="292582"/>
                </a:lnTo>
                <a:lnTo>
                  <a:pt x="1473530" y="278472"/>
                </a:lnTo>
                <a:lnTo>
                  <a:pt x="1521790" y="269684"/>
                </a:lnTo>
                <a:lnTo>
                  <a:pt x="1572361" y="266661"/>
                </a:lnTo>
                <a:lnTo>
                  <a:pt x="1622945" y="269684"/>
                </a:lnTo>
                <a:lnTo>
                  <a:pt x="1671218" y="278472"/>
                </a:lnTo>
                <a:lnTo>
                  <a:pt x="1716646" y="292582"/>
                </a:lnTo>
                <a:lnTo>
                  <a:pt x="1758721" y="311607"/>
                </a:lnTo>
                <a:lnTo>
                  <a:pt x="1796910" y="335076"/>
                </a:lnTo>
                <a:lnTo>
                  <a:pt x="1830666" y="362597"/>
                </a:lnTo>
                <a:lnTo>
                  <a:pt x="1859483" y="393712"/>
                </a:lnTo>
                <a:lnTo>
                  <a:pt x="1882813" y="428002"/>
                </a:lnTo>
                <a:lnTo>
                  <a:pt x="1900123" y="465035"/>
                </a:lnTo>
                <a:lnTo>
                  <a:pt x="1910905" y="504367"/>
                </a:lnTo>
                <a:lnTo>
                  <a:pt x="1914613" y="545579"/>
                </a:lnTo>
                <a:lnTo>
                  <a:pt x="1914613" y="1409636"/>
                </a:lnTo>
                <a:lnTo>
                  <a:pt x="2187410" y="1409636"/>
                </a:lnTo>
                <a:lnTo>
                  <a:pt x="2187410" y="545579"/>
                </a:lnTo>
                <a:close/>
              </a:path>
              <a:path w="15046325" h="1522729">
                <a:moveTo>
                  <a:pt x="3862019" y="727227"/>
                </a:moveTo>
                <a:lnTo>
                  <a:pt x="3860914" y="676008"/>
                </a:lnTo>
                <a:lnTo>
                  <a:pt x="3856482" y="626173"/>
                </a:lnTo>
                <a:lnTo>
                  <a:pt x="3848887" y="577850"/>
                </a:lnTo>
                <a:lnTo>
                  <a:pt x="3838206" y="530898"/>
                </a:lnTo>
                <a:lnTo>
                  <a:pt x="3824643" y="485660"/>
                </a:lnTo>
                <a:lnTo>
                  <a:pt x="3808222" y="441858"/>
                </a:lnTo>
                <a:lnTo>
                  <a:pt x="3789172" y="399834"/>
                </a:lnTo>
                <a:lnTo>
                  <a:pt x="3767569" y="359549"/>
                </a:lnTo>
                <a:lnTo>
                  <a:pt x="3743566" y="321081"/>
                </a:lnTo>
                <a:lnTo>
                  <a:pt x="3717277" y="284467"/>
                </a:lnTo>
                <a:lnTo>
                  <a:pt x="3688842" y="249770"/>
                </a:lnTo>
                <a:lnTo>
                  <a:pt x="3658387" y="217068"/>
                </a:lnTo>
                <a:lnTo>
                  <a:pt x="3626040" y="186410"/>
                </a:lnTo>
                <a:lnTo>
                  <a:pt x="3606533" y="170078"/>
                </a:lnTo>
                <a:lnTo>
                  <a:pt x="3606533" y="712470"/>
                </a:lnTo>
                <a:lnTo>
                  <a:pt x="3604298" y="760336"/>
                </a:lnTo>
                <a:lnTo>
                  <a:pt x="3597732" y="806691"/>
                </a:lnTo>
                <a:lnTo>
                  <a:pt x="3587038" y="851357"/>
                </a:lnTo>
                <a:lnTo>
                  <a:pt x="3572421" y="894156"/>
                </a:lnTo>
                <a:lnTo>
                  <a:pt x="3554107" y="934923"/>
                </a:lnTo>
                <a:lnTo>
                  <a:pt x="3532276" y="973455"/>
                </a:lnTo>
                <a:lnTo>
                  <a:pt x="3507155" y="1009586"/>
                </a:lnTo>
                <a:lnTo>
                  <a:pt x="3478936" y="1043127"/>
                </a:lnTo>
                <a:lnTo>
                  <a:pt x="3447846" y="1073899"/>
                </a:lnTo>
                <a:lnTo>
                  <a:pt x="3414077" y="1101725"/>
                </a:lnTo>
                <a:lnTo>
                  <a:pt x="3377831" y="1126439"/>
                </a:lnTo>
                <a:lnTo>
                  <a:pt x="3339325" y="1147826"/>
                </a:lnTo>
                <a:lnTo>
                  <a:pt x="3298761" y="1165745"/>
                </a:lnTo>
                <a:lnTo>
                  <a:pt x="3256356" y="1179982"/>
                </a:lnTo>
                <a:lnTo>
                  <a:pt x="3212300" y="1190383"/>
                </a:lnTo>
                <a:lnTo>
                  <a:pt x="3166821" y="1196759"/>
                </a:lnTo>
                <a:lnTo>
                  <a:pt x="3120110" y="1198918"/>
                </a:lnTo>
                <a:lnTo>
                  <a:pt x="3072295" y="1196314"/>
                </a:lnTo>
                <a:lnTo>
                  <a:pt x="3025775" y="1188694"/>
                </a:lnTo>
                <a:lnTo>
                  <a:pt x="2980779" y="1176350"/>
                </a:lnTo>
                <a:lnTo>
                  <a:pt x="2937573" y="1159560"/>
                </a:lnTo>
                <a:lnTo>
                  <a:pt x="2896400" y="1138618"/>
                </a:lnTo>
                <a:lnTo>
                  <a:pt x="2857500" y="1113790"/>
                </a:lnTo>
                <a:lnTo>
                  <a:pt x="2821127" y="1085367"/>
                </a:lnTo>
                <a:lnTo>
                  <a:pt x="2787523" y="1053642"/>
                </a:lnTo>
                <a:lnTo>
                  <a:pt x="2756954" y="1018895"/>
                </a:lnTo>
                <a:lnTo>
                  <a:pt x="2729649" y="981405"/>
                </a:lnTo>
                <a:lnTo>
                  <a:pt x="2705862" y="941476"/>
                </a:lnTo>
                <a:lnTo>
                  <a:pt x="2685846" y="899363"/>
                </a:lnTo>
                <a:lnTo>
                  <a:pt x="2669844" y="855370"/>
                </a:lnTo>
                <a:lnTo>
                  <a:pt x="2658110" y="809764"/>
                </a:lnTo>
                <a:lnTo>
                  <a:pt x="2650883" y="762850"/>
                </a:lnTo>
                <a:lnTo>
                  <a:pt x="2648420" y="714908"/>
                </a:lnTo>
                <a:lnTo>
                  <a:pt x="2650972" y="665784"/>
                </a:lnTo>
                <a:lnTo>
                  <a:pt x="2658427" y="618045"/>
                </a:lnTo>
                <a:lnTo>
                  <a:pt x="2670505" y="571957"/>
                </a:lnTo>
                <a:lnTo>
                  <a:pt x="2686951" y="527748"/>
                </a:lnTo>
                <a:lnTo>
                  <a:pt x="2707487" y="485660"/>
                </a:lnTo>
                <a:lnTo>
                  <a:pt x="2731846" y="445960"/>
                </a:lnTo>
                <a:lnTo>
                  <a:pt x="2759735" y="408876"/>
                </a:lnTo>
                <a:lnTo>
                  <a:pt x="2790888" y="374662"/>
                </a:lnTo>
                <a:lnTo>
                  <a:pt x="2825051" y="343547"/>
                </a:lnTo>
                <a:lnTo>
                  <a:pt x="2861919" y="315785"/>
                </a:lnTo>
                <a:lnTo>
                  <a:pt x="2901251" y="291630"/>
                </a:lnTo>
                <a:lnTo>
                  <a:pt x="2942742" y="271310"/>
                </a:lnTo>
                <a:lnTo>
                  <a:pt x="2986151" y="255092"/>
                </a:lnTo>
                <a:lnTo>
                  <a:pt x="3031172" y="243192"/>
                </a:lnTo>
                <a:lnTo>
                  <a:pt x="3077565" y="235877"/>
                </a:lnTo>
                <a:lnTo>
                  <a:pt x="3125025" y="233387"/>
                </a:lnTo>
                <a:lnTo>
                  <a:pt x="3175114" y="235877"/>
                </a:lnTo>
                <a:lnTo>
                  <a:pt x="3174746" y="235877"/>
                </a:lnTo>
                <a:lnTo>
                  <a:pt x="3223298" y="243192"/>
                </a:lnTo>
                <a:lnTo>
                  <a:pt x="3223006" y="243192"/>
                </a:lnTo>
                <a:lnTo>
                  <a:pt x="3268903" y="254863"/>
                </a:lnTo>
                <a:lnTo>
                  <a:pt x="3313239" y="270941"/>
                </a:lnTo>
                <a:lnTo>
                  <a:pt x="3355365" y="291071"/>
                </a:lnTo>
                <a:lnTo>
                  <a:pt x="3395053" y="315023"/>
                </a:lnTo>
                <a:lnTo>
                  <a:pt x="3432073" y="342557"/>
                </a:lnTo>
                <a:lnTo>
                  <a:pt x="3466198" y="373443"/>
                </a:lnTo>
                <a:lnTo>
                  <a:pt x="3497173" y="407428"/>
                </a:lnTo>
                <a:lnTo>
                  <a:pt x="3524783" y="444296"/>
                </a:lnTo>
                <a:lnTo>
                  <a:pt x="3548786" y="483793"/>
                </a:lnTo>
                <a:lnTo>
                  <a:pt x="3568954" y="525691"/>
                </a:lnTo>
                <a:lnTo>
                  <a:pt x="3585045" y="569747"/>
                </a:lnTo>
                <a:lnTo>
                  <a:pt x="3596830" y="615721"/>
                </a:lnTo>
                <a:lnTo>
                  <a:pt x="3604069" y="663371"/>
                </a:lnTo>
                <a:lnTo>
                  <a:pt x="3606533" y="712470"/>
                </a:lnTo>
                <a:lnTo>
                  <a:pt x="3606533" y="170078"/>
                </a:lnTo>
                <a:lnTo>
                  <a:pt x="3556177" y="131457"/>
                </a:lnTo>
                <a:lnTo>
                  <a:pt x="3518928" y="107302"/>
                </a:lnTo>
                <a:lnTo>
                  <a:pt x="3480295" y="85420"/>
                </a:lnTo>
                <a:lnTo>
                  <a:pt x="3440430" y="65900"/>
                </a:lnTo>
                <a:lnTo>
                  <a:pt x="3399434" y="48780"/>
                </a:lnTo>
                <a:lnTo>
                  <a:pt x="3357461" y="34124"/>
                </a:lnTo>
                <a:lnTo>
                  <a:pt x="3314623" y="21996"/>
                </a:lnTo>
                <a:lnTo>
                  <a:pt x="3271062" y="12471"/>
                </a:lnTo>
                <a:lnTo>
                  <a:pt x="3226892" y="5588"/>
                </a:lnTo>
                <a:lnTo>
                  <a:pt x="3182861" y="1460"/>
                </a:lnTo>
                <a:lnTo>
                  <a:pt x="3184055" y="1460"/>
                </a:lnTo>
                <a:lnTo>
                  <a:pt x="3137281" y="0"/>
                </a:lnTo>
                <a:lnTo>
                  <a:pt x="3087611" y="1460"/>
                </a:lnTo>
                <a:lnTo>
                  <a:pt x="3038919" y="5791"/>
                </a:lnTo>
                <a:lnTo>
                  <a:pt x="2991269" y="12928"/>
                </a:lnTo>
                <a:lnTo>
                  <a:pt x="2944761" y="22771"/>
                </a:lnTo>
                <a:lnTo>
                  <a:pt x="2899499" y="35267"/>
                </a:lnTo>
                <a:lnTo>
                  <a:pt x="2855544" y="50317"/>
                </a:lnTo>
                <a:lnTo>
                  <a:pt x="2813024" y="67868"/>
                </a:lnTo>
                <a:lnTo>
                  <a:pt x="2772003" y="87820"/>
                </a:lnTo>
                <a:lnTo>
                  <a:pt x="2732570" y="110121"/>
                </a:lnTo>
                <a:lnTo>
                  <a:pt x="2694838" y="134670"/>
                </a:lnTo>
                <a:lnTo>
                  <a:pt x="2658872" y="161417"/>
                </a:lnTo>
                <a:lnTo>
                  <a:pt x="2624785" y="190258"/>
                </a:lnTo>
                <a:lnTo>
                  <a:pt x="2592654" y="221145"/>
                </a:lnTo>
                <a:lnTo>
                  <a:pt x="2562568" y="253974"/>
                </a:lnTo>
                <a:lnTo>
                  <a:pt x="2534628" y="288683"/>
                </a:lnTo>
                <a:lnTo>
                  <a:pt x="2508923" y="325196"/>
                </a:lnTo>
                <a:lnTo>
                  <a:pt x="2485529" y="363435"/>
                </a:lnTo>
                <a:lnTo>
                  <a:pt x="2464549" y="403326"/>
                </a:lnTo>
                <a:lnTo>
                  <a:pt x="2446083" y="444792"/>
                </a:lnTo>
                <a:lnTo>
                  <a:pt x="2430195" y="487743"/>
                </a:lnTo>
                <a:lnTo>
                  <a:pt x="2417000" y="532130"/>
                </a:lnTo>
                <a:lnTo>
                  <a:pt x="2406586" y="577850"/>
                </a:lnTo>
                <a:lnTo>
                  <a:pt x="2399030" y="624827"/>
                </a:lnTo>
                <a:lnTo>
                  <a:pt x="2394420" y="673011"/>
                </a:lnTo>
                <a:lnTo>
                  <a:pt x="2392870" y="722299"/>
                </a:lnTo>
                <a:lnTo>
                  <a:pt x="2394623" y="769886"/>
                </a:lnTo>
                <a:lnTo>
                  <a:pt x="2399817" y="816775"/>
                </a:lnTo>
                <a:lnTo>
                  <a:pt x="2408301" y="862838"/>
                </a:lnTo>
                <a:lnTo>
                  <a:pt x="2419947" y="907961"/>
                </a:lnTo>
                <a:lnTo>
                  <a:pt x="2434628" y="952017"/>
                </a:lnTo>
                <a:lnTo>
                  <a:pt x="2452217" y="994905"/>
                </a:lnTo>
                <a:lnTo>
                  <a:pt x="2472588" y="1036510"/>
                </a:lnTo>
                <a:lnTo>
                  <a:pt x="2495613" y="1076693"/>
                </a:lnTo>
                <a:lnTo>
                  <a:pt x="2521140" y="1115352"/>
                </a:lnTo>
                <a:lnTo>
                  <a:pt x="2549067" y="1152372"/>
                </a:lnTo>
                <a:lnTo>
                  <a:pt x="2579243" y="1187627"/>
                </a:lnTo>
                <a:lnTo>
                  <a:pt x="2611539" y="1221003"/>
                </a:lnTo>
                <a:lnTo>
                  <a:pt x="2645841" y="1252385"/>
                </a:lnTo>
                <a:lnTo>
                  <a:pt x="2681998" y="1281658"/>
                </a:lnTo>
                <a:lnTo>
                  <a:pt x="2719895" y="1308696"/>
                </a:lnTo>
                <a:lnTo>
                  <a:pt x="2759405" y="1333385"/>
                </a:lnTo>
                <a:lnTo>
                  <a:pt x="2800375" y="1355610"/>
                </a:lnTo>
                <a:lnTo>
                  <a:pt x="2842704" y="1375244"/>
                </a:lnTo>
                <a:lnTo>
                  <a:pt x="2886240" y="1392186"/>
                </a:lnTo>
                <a:lnTo>
                  <a:pt x="2930868" y="1406309"/>
                </a:lnTo>
                <a:lnTo>
                  <a:pt x="2976448" y="1417497"/>
                </a:lnTo>
                <a:lnTo>
                  <a:pt x="3022854" y="1425638"/>
                </a:lnTo>
                <a:lnTo>
                  <a:pt x="3070555" y="1430680"/>
                </a:lnTo>
                <a:lnTo>
                  <a:pt x="3071749" y="1430680"/>
                </a:lnTo>
                <a:lnTo>
                  <a:pt x="3117608" y="1432293"/>
                </a:lnTo>
                <a:lnTo>
                  <a:pt x="3169158" y="1430680"/>
                </a:lnTo>
                <a:lnTo>
                  <a:pt x="3219386" y="1425905"/>
                </a:lnTo>
                <a:lnTo>
                  <a:pt x="3268243" y="1418094"/>
                </a:lnTo>
                <a:lnTo>
                  <a:pt x="3315652" y="1407375"/>
                </a:lnTo>
                <a:lnTo>
                  <a:pt x="3361550" y="1393863"/>
                </a:lnTo>
                <a:lnTo>
                  <a:pt x="3405860" y="1377696"/>
                </a:lnTo>
                <a:lnTo>
                  <a:pt x="3448545" y="1358976"/>
                </a:lnTo>
                <a:lnTo>
                  <a:pt x="3489515" y="1337843"/>
                </a:lnTo>
                <a:lnTo>
                  <a:pt x="3528720" y="1314411"/>
                </a:lnTo>
                <a:lnTo>
                  <a:pt x="3566083" y="1288808"/>
                </a:lnTo>
                <a:lnTo>
                  <a:pt x="3601542" y="1261148"/>
                </a:lnTo>
                <a:lnTo>
                  <a:pt x="3635044" y="1231569"/>
                </a:lnTo>
                <a:lnTo>
                  <a:pt x="3666515" y="1200175"/>
                </a:lnTo>
                <a:lnTo>
                  <a:pt x="3695890" y="1167091"/>
                </a:lnTo>
                <a:lnTo>
                  <a:pt x="3723094" y="1132459"/>
                </a:lnTo>
                <a:lnTo>
                  <a:pt x="3748087" y="1096378"/>
                </a:lnTo>
                <a:lnTo>
                  <a:pt x="3770769" y="1058989"/>
                </a:lnTo>
                <a:lnTo>
                  <a:pt x="3791115" y="1020406"/>
                </a:lnTo>
                <a:lnTo>
                  <a:pt x="3809022" y="980757"/>
                </a:lnTo>
                <a:lnTo>
                  <a:pt x="3824452" y="940155"/>
                </a:lnTo>
                <a:lnTo>
                  <a:pt x="3837330" y="898728"/>
                </a:lnTo>
                <a:lnTo>
                  <a:pt x="3847592" y="856602"/>
                </a:lnTo>
                <a:lnTo>
                  <a:pt x="3855174" y="813892"/>
                </a:lnTo>
                <a:lnTo>
                  <a:pt x="3860000" y="770724"/>
                </a:lnTo>
                <a:lnTo>
                  <a:pt x="3862019" y="727227"/>
                </a:lnTo>
                <a:close/>
              </a:path>
              <a:path w="15046325" h="1522729">
                <a:moveTo>
                  <a:pt x="4671060" y="520"/>
                </a:moveTo>
                <a:lnTo>
                  <a:pt x="4659084" y="88"/>
                </a:lnTo>
                <a:lnTo>
                  <a:pt x="4646028" y="0"/>
                </a:lnTo>
                <a:lnTo>
                  <a:pt x="4593247" y="2247"/>
                </a:lnTo>
                <a:lnTo>
                  <a:pt x="4541774" y="8839"/>
                </a:lnTo>
                <a:lnTo>
                  <a:pt x="4491837" y="19558"/>
                </a:lnTo>
                <a:lnTo>
                  <a:pt x="4443628" y="34201"/>
                </a:lnTo>
                <a:lnTo>
                  <a:pt x="4397362" y="52539"/>
                </a:lnTo>
                <a:lnTo>
                  <a:pt x="4353242" y="74371"/>
                </a:lnTo>
                <a:lnTo>
                  <a:pt x="4311459" y="99479"/>
                </a:lnTo>
                <a:lnTo>
                  <a:pt x="4271721" y="127723"/>
                </a:lnTo>
                <a:lnTo>
                  <a:pt x="4234078" y="158864"/>
                </a:lnTo>
                <a:lnTo>
                  <a:pt x="4199039" y="192684"/>
                </a:lnTo>
                <a:lnTo>
                  <a:pt x="4167086" y="228917"/>
                </a:lnTo>
                <a:lnTo>
                  <a:pt x="4138701" y="267360"/>
                </a:lnTo>
                <a:lnTo>
                  <a:pt x="4114381" y="307771"/>
                </a:lnTo>
                <a:lnTo>
                  <a:pt x="4094607" y="349897"/>
                </a:lnTo>
                <a:lnTo>
                  <a:pt x="4079887" y="393534"/>
                </a:lnTo>
                <a:lnTo>
                  <a:pt x="4070693" y="438416"/>
                </a:lnTo>
                <a:lnTo>
                  <a:pt x="4067518" y="484327"/>
                </a:lnTo>
                <a:lnTo>
                  <a:pt x="4067518" y="1409712"/>
                </a:lnTo>
                <a:lnTo>
                  <a:pt x="4329061" y="1409712"/>
                </a:lnTo>
                <a:lnTo>
                  <a:pt x="4329061" y="648804"/>
                </a:lnTo>
                <a:lnTo>
                  <a:pt x="4331106" y="596544"/>
                </a:lnTo>
                <a:lnTo>
                  <a:pt x="4337253" y="547776"/>
                </a:lnTo>
                <a:lnTo>
                  <a:pt x="4347476" y="502589"/>
                </a:lnTo>
                <a:lnTo>
                  <a:pt x="4361777" y="461098"/>
                </a:lnTo>
                <a:lnTo>
                  <a:pt x="4380115" y="423367"/>
                </a:lnTo>
                <a:lnTo>
                  <a:pt x="4402493" y="389509"/>
                </a:lnTo>
                <a:lnTo>
                  <a:pt x="4428896" y="359625"/>
                </a:lnTo>
                <a:lnTo>
                  <a:pt x="4459313" y="333819"/>
                </a:lnTo>
                <a:lnTo>
                  <a:pt x="4493730" y="312153"/>
                </a:lnTo>
                <a:lnTo>
                  <a:pt x="4532122" y="294754"/>
                </a:lnTo>
                <a:lnTo>
                  <a:pt x="4574476" y="281711"/>
                </a:lnTo>
                <a:lnTo>
                  <a:pt x="4620806" y="273126"/>
                </a:lnTo>
                <a:lnTo>
                  <a:pt x="4671060" y="269074"/>
                </a:lnTo>
                <a:lnTo>
                  <a:pt x="4671060" y="520"/>
                </a:lnTo>
                <a:close/>
              </a:path>
              <a:path w="15046325" h="1522729">
                <a:moveTo>
                  <a:pt x="5785116" y="1031913"/>
                </a:moveTo>
                <a:lnTo>
                  <a:pt x="5784913" y="984275"/>
                </a:lnTo>
                <a:lnTo>
                  <a:pt x="5778817" y="936345"/>
                </a:lnTo>
                <a:lnTo>
                  <a:pt x="5757900" y="865098"/>
                </a:lnTo>
                <a:lnTo>
                  <a:pt x="5736806" y="821423"/>
                </a:lnTo>
                <a:lnTo>
                  <a:pt x="5710326" y="780948"/>
                </a:lnTo>
                <a:lnTo>
                  <a:pt x="5678881" y="744321"/>
                </a:lnTo>
                <a:lnTo>
                  <a:pt x="5642876" y="712139"/>
                </a:lnTo>
                <a:lnTo>
                  <a:pt x="5610822" y="689660"/>
                </a:lnTo>
                <a:lnTo>
                  <a:pt x="5544858" y="654278"/>
                </a:lnTo>
                <a:lnTo>
                  <a:pt x="5464416" y="619213"/>
                </a:lnTo>
                <a:lnTo>
                  <a:pt x="5415661" y="599046"/>
                </a:lnTo>
                <a:lnTo>
                  <a:pt x="5365534" y="578993"/>
                </a:lnTo>
                <a:lnTo>
                  <a:pt x="5281574" y="546608"/>
                </a:lnTo>
                <a:lnTo>
                  <a:pt x="5258181" y="537133"/>
                </a:lnTo>
                <a:lnTo>
                  <a:pt x="5216753" y="516902"/>
                </a:lnTo>
                <a:lnTo>
                  <a:pt x="5166868" y="463130"/>
                </a:lnTo>
                <a:lnTo>
                  <a:pt x="5151044" y="389636"/>
                </a:lnTo>
                <a:lnTo>
                  <a:pt x="5160594" y="346887"/>
                </a:lnTo>
                <a:lnTo>
                  <a:pt x="5182603" y="309245"/>
                </a:lnTo>
                <a:lnTo>
                  <a:pt x="5215102" y="278155"/>
                </a:lnTo>
                <a:lnTo>
                  <a:pt x="5256111" y="255066"/>
                </a:lnTo>
                <a:lnTo>
                  <a:pt x="5303685" y="241439"/>
                </a:lnTo>
                <a:lnTo>
                  <a:pt x="5355831" y="238709"/>
                </a:lnTo>
                <a:lnTo>
                  <a:pt x="5408447" y="247967"/>
                </a:lnTo>
                <a:lnTo>
                  <a:pt x="5454853" y="267982"/>
                </a:lnTo>
                <a:lnTo>
                  <a:pt x="5493143" y="296951"/>
                </a:lnTo>
                <a:lnTo>
                  <a:pt x="5521439" y="333057"/>
                </a:lnTo>
                <a:lnTo>
                  <a:pt x="5537847" y="374510"/>
                </a:lnTo>
                <a:lnTo>
                  <a:pt x="5538190" y="374535"/>
                </a:lnTo>
                <a:lnTo>
                  <a:pt x="5726125" y="186588"/>
                </a:lnTo>
                <a:lnTo>
                  <a:pt x="5715774" y="173062"/>
                </a:lnTo>
                <a:lnTo>
                  <a:pt x="5704776" y="159829"/>
                </a:lnTo>
                <a:lnTo>
                  <a:pt x="5644451" y="102438"/>
                </a:lnTo>
                <a:lnTo>
                  <a:pt x="5604789" y="74498"/>
                </a:lnTo>
                <a:lnTo>
                  <a:pt x="5562231" y="50749"/>
                </a:lnTo>
                <a:lnTo>
                  <a:pt x="5517121" y="31318"/>
                </a:lnTo>
                <a:lnTo>
                  <a:pt x="5469814" y="16383"/>
                </a:lnTo>
                <a:lnTo>
                  <a:pt x="5420665" y="6083"/>
                </a:lnTo>
                <a:lnTo>
                  <a:pt x="5370030" y="584"/>
                </a:lnTo>
                <a:lnTo>
                  <a:pt x="5319103" y="38"/>
                </a:lnTo>
                <a:lnTo>
                  <a:pt x="5269077" y="4406"/>
                </a:lnTo>
                <a:lnTo>
                  <a:pt x="5220335" y="13614"/>
                </a:lnTo>
                <a:lnTo>
                  <a:pt x="5173230" y="27533"/>
                </a:lnTo>
                <a:lnTo>
                  <a:pt x="5128145" y="46062"/>
                </a:lnTo>
                <a:lnTo>
                  <a:pt x="5085448" y="69088"/>
                </a:lnTo>
                <a:lnTo>
                  <a:pt x="5045519" y="96507"/>
                </a:lnTo>
                <a:lnTo>
                  <a:pt x="5008461" y="128460"/>
                </a:lnTo>
                <a:lnTo>
                  <a:pt x="4976203" y="163525"/>
                </a:lnTo>
                <a:lnTo>
                  <a:pt x="4948923" y="201371"/>
                </a:lnTo>
                <a:lnTo>
                  <a:pt x="4926774" y="241681"/>
                </a:lnTo>
                <a:lnTo>
                  <a:pt x="4909947" y="284149"/>
                </a:lnTo>
                <a:lnTo>
                  <a:pt x="4898618" y="328434"/>
                </a:lnTo>
                <a:lnTo>
                  <a:pt x="4892954" y="374243"/>
                </a:lnTo>
                <a:lnTo>
                  <a:pt x="4893437" y="423672"/>
                </a:lnTo>
                <a:lnTo>
                  <a:pt x="4900688" y="472630"/>
                </a:lnTo>
                <a:lnTo>
                  <a:pt x="4914544" y="520446"/>
                </a:lnTo>
                <a:lnTo>
                  <a:pt x="4934877" y="566432"/>
                </a:lnTo>
                <a:lnTo>
                  <a:pt x="4962690" y="611492"/>
                </a:lnTo>
                <a:lnTo>
                  <a:pt x="4996370" y="652094"/>
                </a:lnTo>
                <a:lnTo>
                  <a:pt x="5035423" y="687705"/>
                </a:lnTo>
                <a:lnTo>
                  <a:pt x="5079352" y="717804"/>
                </a:lnTo>
                <a:lnTo>
                  <a:pt x="5145849" y="751116"/>
                </a:lnTo>
                <a:lnTo>
                  <a:pt x="5265852" y="798271"/>
                </a:lnTo>
                <a:lnTo>
                  <a:pt x="5313096" y="817168"/>
                </a:lnTo>
                <a:lnTo>
                  <a:pt x="5358968" y="836129"/>
                </a:lnTo>
                <a:lnTo>
                  <a:pt x="5403812" y="855306"/>
                </a:lnTo>
                <a:lnTo>
                  <a:pt x="5444972" y="874229"/>
                </a:lnTo>
                <a:lnTo>
                  <a:pt x="5491950" y="907757"/>
                </a:lnTo>
                <a:lnTo>
                  <a:pt x="5514670" y="943864"/>
                </a:lnTo>
                <a:lnTo>
                  <a:pt x="5527065" y="1017168"/>
                </a:lnTo>
                <a:lnTo>
                  <a:pt x="5519788" y="1057478"/>
                </a:lnTo>
                <a:lnTo>
                  <a:pt x="5502656" y="1095286"/>
                </a:lnTo>
                <a:lnTo>
                  <a:pt x="5475973" y="1129639"/>
                </a:lnTo>
                <a:lnTo>
                  <a:pt x="5438686" y="1160081"/>
                </a:lnTo>
                <a:lnTo>
                  <a:pt x="5395087" y="1181912"/>
                </a:lnTo>
                <a:lnTo>
                  <a:pt x="5347208" y="1194358"/>
                </a:lnTo>
                <a:lnTo>
                  <a:pt x="5297106" y="1196657"/>
                </a:lnTo>
                <a:lnTo>
                  <a:pt x="5246586" y="1188516"/>
                </a:lnTo>
                <a:lnTo>
                  <a:pt x="5200853" y="1171181"/>
                </a:lnTo>
                <a:lnTo>
                  <a:pt x="5161191" y="1145908"/>
                </a:lnTo>
                <a:lnTo>
                  <a:pt x="5128920" y="1113967"/>
                </a:lnTo>
                <a:lnTo>
                  <a:pt x="5105324" y="1076642"/>
                </a:lnTo>
                <a:lnTo>
                  <a:pt x="5091722" y="1035189"/>
                </a:lnTo>
                <a:lnTo>
                  <a:pt x="4900587" y="1226324"/>
                </a:lnTo>
                <a:lnTo>
                  <a:pt x="4925784" y="1259865"/>
                </a:lnTo>
                <a:lnTo>
                  <a:pt x="4954651" y="1291513"/>
                </a:lnTo>
                <a:lnTo>
                  <a:pt x="4993017" y="1325778"/>
                </a:lnTo>
                <a:lnTo>
                  <a:pt x="5034864" y="1355712"/>
                </a:lnTo>
                <a:lnTo>
                  <a:pt x="5079784" y="1381163"/>
                </a:lnTo>
                <a:lnTo>
                  <a:pt x="5127434" y="1401965"/>
                </a:lnTo>
                <a:lnTo>
                  <a:pt x="5177409" y="1417942"/>
                </a:lnTo>
                <a:lnTo>
                  <a:pt x="5229364" y="1428940"/>
                </a:lnTo>
                <a:lnTo>
                  <a:pt x="5282895" y="1434807"/>
                </a:lnTo>
                <a:lnTo>
                  <a:pt x="5338013" y="1435150"/>
                </a:lnTo>
                <a:lnTo>
                  <a:pt x="5392801" y="1429677"/>
                </a:lnTo>
                <a:lnTo>
                  <a:pt x="5446471" y="1418513"/>
                </a:lnTo>
                <a:lnTo>
                  <a:pt x="5498274" y="1401775"/>
                </a:lnTo>
                <a:lnTo>
                  <a:pt x="5545887" y="1380490"/>
                </a:lnTo>
                <a:lnTo>
                  <a:pt x="5590654" y="1354467"/>
                </a:lnTo>
                <a:lnTo>
                  <a:pt x="5631980" y="1324102"/>
                </a:lnTo>
                <a:lnTo>
                  <a:pt x="5669254" y="1289799"/>
                </a:lnTo>
                <a:lnTo>
                  <a:pt x="5701906" y="1252080"/>
                </a:lnTo>
                <a:lnTo>
                  <a:pt x="5729389" y="1211732"/>
                </a:lnTo>
                <a:lnTo>
                  <a:pt x="5751563" y="1169162"/>
                </a:lnTo>
                <a:lnTo>
                  <a:pt x="5768327" y="1124750"/>
                </a:lnTo>
                <a:lnTo>
                  <a:pt x="5779554" y="1078865"/>
                </a:lnTo>
                <a:lnTo>
                  <a:pt x="5785116" y="1031913"/>
                </a:lnTo>
                <a:close/>
              </a:path>
              <a:path w="15046325" h="1522729">
                <a:moveTo>
                  <a:pt x="7446302" y="727227"/>
                </a:moveTo>
                <a:lnTo>
                  <a:pt x="7445184" y="676008"/>
                </a:lnTo>
                <a:lnTo>
                  <a:pt x="7440765" y="626173"/>
                </a:lnTo>
                <a:lnTo>
                  <a:pt x="7433157" y="577850"/>
                </a:lnTo>
                <a:lnTo>
                  <a:pt x="7422489" y="530898"/>
                </a:lnTo>
                <a:lnTo>
                  <a:pt x="7408926" y="485660"/>
                </a:lnTo>
                <a:lnTo>
                  <a:pt x="7392505" y="441858"/>
                </a:lnTo>
                <a:lnTo>
                  <a:pt x="7373442" y="399834"/>
                </a:lnTo>
                <a:lnTo>
                  <a:pt x="7351852" y="359549"/>
                </a:lnTo>
                <a:lnTo>
                  <a:pt x="7327849" y="321081"/>
                </a:lnTo>
                <a:lnTo>
                  <a:pt x="7301560" y="284467"/>
                </a:lnTo>
                <a:lnTo>
                  <a:pt x="7273125" y="249770"/>
                </a:lnTo>
                <a:lnTo>
                  <a:pt x="7257859" y="233387"/>
                </a:lnTo>
                <a:lnTo>
                  <a:pt x="7242670" y="217068"/>
                </a:lnTo>
                <a:lnTo>
                  <a:pt x="7210311" y="186410"/>
                </a:lnTo>
                <a:lnTo>
                  <a:pt x="7190816" y="170091"/>
                </a:lnTo>
                <a:lnTo>
                  <a:pt x="7190816" y="712470"/>
                </a:lnTo>
                <a:lnTo>
                  <a:pt x="7188581" y="760336"/>
                </a:lnTo>
                <a:lnTo>
                  <a:pt x="7182002" y="806691"/>
                </a:lnTo>
                <a:lnTo>
                  <a:pt x="7171322" y="851357"/>
                </a:lnTo>
                <a:lnTo>
                  <a:pt x="7156704" y="894156"/>
                </a:lnTo>
                <a:lnTo>
                  <a:pt x="7138378" y="934923"/>
                </a:lnTo>
                <a:lnTo>
                  <a:pt x="7116559" y="973455"/>
                </a:lnTo>
                <a:lnTo>
                  <a:pt x="7091439" y="1009586"/>
                </a:lnTo>
                <a:lnTo>
                  <a:pt x="7063219" y="1043127"/>
                </a:lnTo>
                <a:lnTo>
                  <a:pt x="7032130" y="1073899"/>
                </a:lnTo>
                <a:lnTo>
                  <a:pt x="6998348" y="1101725"/>
                </a:lnTo>
                <a:lnTo>
                  <a:pt x="6962102" y="1126439"/>
                </a:lnTo>
                <a:lnTo>
                  <a:pt x="6923608" y="1147826"/>
                </a:lnTo>
                <a:lnTo>
                  <a:pt x="6883044" y="1165745"/>
                </a:lnTo>
                <a:lnTo>
                  <a:pt x="6840639" y="1179982"/>
                </a:lnTo>
                <a:lnTo>
                  <a:pt x="6796583" y="1190383"/>
                </a:lnTo>
                <a:lnTo>
                  <a:pt x="6751104" y="1196759"/>
                </a:lnTo>
                <a:lnTo>
                  <a:pt x="6704381" y="1198918"/>
                </a:lnTo>
                <a:lnTo>
                  <a:pt x="6656578" y="1196314"/>
                </a:lnTo>
                <a:lnTo>
                  <a:pt x="6610058" y="1188694"/>
                </a:lnTo>
                <a:lnTo>
                  <a:pt x="6565062" y="1176350"/>
                </a:lnTo>
                <a:lnTo>
                  <a:pt x="6521856" y="1159560"/>
                </a:lnTo>
                <a:lnTo>
                  <a:pt x="6480683" y="1138618"/>
                </a:lnTo>
                <a:lnTo>
                  <a:pt x="6441783" y="1113790"/>
                </a:lnTo>
                <a:lnTo>
                  <a:pt x="6405410" y="1085367"/>
                </a:lnTo>
                <a:lnTo>
                  <a:pt x="6371806" y="1053642"/>
                </a:lnTo>
                <a:lnTo>
                  <a:pt x="6341237" y="1018895"/>
                </a:lnTo>
                <a:lnTo>
                  <a:pt x="6313932" y="981405"/>
                </a:lnTo>
                <a:lnTo>
                  <a:pt x="6290145" y="941476"/>
                </a:lnTo>
                <a:lnTo>
                  <a:pt x="6270129" y="899363"/>
                </a:lnTo>
                <a:lnTo>
                  <a:pt x="6254127" y="855370"/>
                </a:lnTo>
                <a:lnTo>
                  <a:pt x="6242393" y="809764"/>
                </a:lnTo>
                <a:lnTo>
                  <a:pt x="6235166" y="762850"/>
                </a:lnTo>
                <a:lnTo>
                  <a:pt x="6232703" y="714908"/>
                </a:lnTo>
                <a:lnTo>
                  <a:pt x="6235243" y="665784"/>
                </a:lnTo>
                <a:lnTo>
                  <a:pt x="6242697" y="618045"/>
                </a:lnTo>
                <a:lnTo>
                  <a:pt x="6254788" y="571957"/>
                </a:lnTo>
                <a:lnTo>
                  <a:pt x="6271234" y="527748"/>
                </a:lnTo>
                <a:lnTo>
                  <a:pt x="6291770" y="485660"/>
                </a:lnTo>
                <a:lnTo>
                  <a:pt x="6316116" y="445960"/>
                </a:lnTo>
                <a:lnTo>
                  <a:pt x="6344018" y="408876"/>
                </a:lnTo>
                <a:lnTo>
                  <a:pt x="6375171" y="374662"/>
                </a:lnTo>
                <a:lnTo>
                  <a:pt x="6409322" y="343547"/>
                </a:lnTo>
                <a:lnTo>
                  <a:pt x="6446202" y="315785"/>
                </a:lnTo>
                <a:lnTo>
                  <a:pt x="6485522" y="291630"/>
                </a:lnTo>
                <a:lnTo>
                  <a:pt x="6527025" y="271310"/>
                </a:lnTo>
                <a:lnTo>
                  <a:pt x="6570421" y="255092"/>
                </a:lnTo>
                <a:lnTo>
                  <a:pt x="6615455" y="243192"/>
                </a:lnTo>
                <a:lnTo>
                  <a:pt x="6661836" y="235877"/>
                </a:lnTo>
                <a:lnTo>
                  <a:pt x="6709308" y="233387"/>
                </a:lnTo>
                <a:lnTo>
                  <a:pt x="6759397" y="235877"/>
                </a:lnTo>
                <a:lnTo>
                  <a:pt x="6759029" y="235877"/>
                </a:lnTo>
                <a:lnTo>
                  <a:pt x="6807568" y="243192"/>
                </a:lnTo>
                <a:lnTo>
                  <a:pt x="6807289" y="243192"/>
                </a:lnTo>
                <a:lnTo>
                  <a:pt x="6853174" y="254863"/>
                </a:lnTo>
                <a:lnTo>
                  <a:pt x="6897510" y="270941"/>
                </a:lnTo>
                <a:lnTo>
                  <a:pt x="6939635" y="291071"/>
                </a:lnTo>
                <a:lnTo>
                  <a:pt x="6979336" y="315023"/>
                </a:lnTo>
                <a:lnTo>
                  <a:pt x="7016356" y="342557"/>
                </a:lnTo>
                <a:lnTo>
                  <a:pt x="7050481" y="373443"/>
                </a:lnTo>
                <a:lnTo>
                  <a:pt x="7081456" y="407428"/>
                </a:lnTo>
                <a:lnTo>
                  <a:pt x="7109066" y="444296"/>
                </a:lnTo>
                <a:lnTo>
                  <a:pt x="7133069" y="483793"/>
                </a:lnTo>
                <a:lnTo>
                  <a:pt x="7153237" y="525691"/>
                </a:lnTo>
                <a:lnTo>
                  <a:pt x="7169328" y="569747"/>
                </a:lnTo>
                <a:lnTo>
                  <a:pt x="7181101" y="615721"/>
                </a:lnTo>
                <a:lnTo>
                  <a:pt x="7188340" y="663371"/>
                </a:lnTo>
                <a:lnTo>
                  <a:pt x="7190816" y="712470"/>
                </a:lnTo>
                <a:lnTo>
                  <a:pt x="7190816" y="170091"/>
                </a:lnTo>
                <a:lnTo>
                  <a:pt x="7140461" y="131457"/>
                </a:lnTo>
                <a:lnTo>
                  <a:pt x="7103199" y="107302"/>
                </a:lnTo>
                <a:lnTo>
                  <a:pt x="7064578" y="85420"/>
                </a:lnTo>
                <a:lnTo>
                  <a:pt x="7024700" y="65900"/>
                </a:lnTo>
                <a:lnTo>
                  <a:pt x="6983717" y="48780"/>
                </a:lnTo>
                <a:lnTo>
                  <a:pt x="6941731" y="34124"/>
                </a:lnTo>
                <a:lnTo>
                  <a:pt x="6898907" y="21996"/>
                </a:lnTo>
                <a:lnTo>
                  <a:pt x="6855333" y="12471"/>
                </a:lnTo>
                <a:lnTo>
                  <a:pt x="6811175" y="5588"/>
                </a:lnTo>
                <a:lnTo>
                  <a:pt x="6767131" y="1460"/>
                </a:lnTo>
                <a:lnTo>
                  <a:pt x="6768325" y="1460"/>
                </a:lnTo>
                <a:lnTo>
                  <a:pt x="6721551" y="0"/>
                </a:lnTo>
                <a:lnTo>
                  <a:pt x="6671894" y="1460"/>
                </a:lnTo>
                <a:lnTo>
                  <a:pt x="6623190" y="5791"/>
                </a:lnTo>
                <a:lnTo>
                  <a:pt x="6575539" y="12928"/>
                </a:lnTo>
                <a:lnTo>
                  <a:pt x="6529044" y="22771"/>
                </a:lnTo>
                <a:lnTo>
                  <a:pt x="6483769" y="35267"/>
                </a:lnTo>
                <a:lnTo>
                  <a:pt x="6439827" y="50317"/>
                </a:lnTo>
                <a:lnTo>
                  <a:pt x="6397295" y="67868"/>
                </a:lnTo>
                <a:lnTo>
                  <a:pt x="6356274" y="87820"/>
                </a:lnTo>
                <a:lnTo>
                  <a:pt x="6316853" y="110121"/>
                </a:lnTo>
                <a:lnTo>
                  <a:pt x="6279108" y="134670"/>
                </a:lnTo>
                <a:lnTo>
                  <a:pt x="6243155" y="161417"/>
                </a:lnTo>
                <a:lnTo>
                  <a:pt x="6209068" y="190258"/>
                </a:lnTo>
                <a:lnTo>
                  <a:pt x="6176937" y="221145"/>
                </a:lnTo>
                <a:lnTo>
                  <a:pt x="6146851" y="253974"/>
                </a:lnTo>
                <a:lnTo>
                  <a:pt x="6118911" y="288683"/>
                </a:lnTo>
                <a:lnTo>
                  <a:pt x="6093193" y="325196"/>
                </a:lnTo>
                <a:lnTo>
                  <a:pt x="6069812" y="363435"/>
                </a:lnTo>
                <a:lnTo>
                  <a:pt x="6048832" y="403326"/>
                </a:lnTo>
                <a:lnTo>
                  <a:pt x="6030353" y="444792"/>
                </a:lnTo>
                <a:lnTo>
                  <a:pt x="6014478" y="487743"/>
                </a:lnTo>
                <a:lnTo>
                  <a:pt x="6001283" y="532130"/>
                </a:lnTo>
                <a:lnTo>
                  <a:pt x="5990856" y="577850"/>
                </a:lnTo>
                <a:lnTo>
                  <a:pt x="5983300" y="624827"/>
                </a:lnTo>
                <a:lnTo>
                  <a:pt x="5978703" y="673011"/>
                </a:lnTo>
                <a:lnTo>
                  <a:pt x="5977153" y="722299"/>
                </a:lnTo>
                <a:lnTo>
                  <a:pt x="5978906" y="769886"/>
                </a:lnTo>
                <a:lnTo>
                  <a:pt x="5984087" y="816775"/>
                </a:lnTo>
                <a:lnTo>
                  <a:pt x="5992571" y="862838"/>
                </a:lnTo>
                <a:lnTo>
                  <a:pt x="6004230" y="907961"/>
                </a:lnTo>
                <a:lnTo>
                  <a:pt x="6018911" y="952017"/>
                </a:lnTo>
                <a:lnTo>
                  <a:pt x="6036500" y="994905"/>
                </a:lnTo>
                <a:lnTo>
                  <a:pt x="6056871" y="1036510"/>
                </a:lnTo>
                <a:lnTo>
                  <a:pt x="6079896" y="1076693"/>
                </a:lnTo>
                <a:lnTo>
                  <a:pt x="6105423" y="1115352"/>
                </a:lnTo>
                <a:lnTo>
                  <a:pt x="6133350" y="1152372"/>
                </a:lnTo>
                <a:lnTo>
                  <a:pt x="6163526" y="1187627"/>
                </a:lnTo>
                <a:lnTo>
                  <a:pt x="6195822" y="1221003"/>
                </a:lnTo>
                <a:lnTo>
                  <a:pt x="6230124" y="1252385"/>
                </a:lnTo>
                <a:lnTo>
                  <a:pt x="6266281" y="1281658"/>
                </a:lnTo>
                <a:lnTo>
                  <a:pt x="6304191" y="1308696"/>
                </a:lnTo>
                <a:lnTo>
                  <a:pt x="6343688" y="1333385"/>
                </a:lnTo>
                <a:lnTo>
                  <a:pt x="6384671" y="1355610"/>
                </a:lnTo>
                <a:lnTo>
                  <a:pt x="6426987" y="1375244"/>
                </a:lnTo>
                <a:lnTo>
                  <a:pt x="6470536" y="1392186"/>
                </a:lnTo>
                <a:lnTo>
                  <a:pt x="6515151" y="1406309"/>
                </a:lnTo>
                <a:lnTo>
                  <a:pt x="6560731" y="1417497"/>
                </a:lnTo>
                <a:lnTo>
                  <a:pt x="6607137" y="1425638"/>
                </a:lnTo>
                <a:lnTo>
                  <a:pt x="6654838" y="1430680"/>
                </a:lnTo>
                <a:lnTo>
                  <a:pt x="6656032" y="1430680"/>
                </a:lnTo>
                <a:lnTo>
                  <a:pt x="6701891" y="1432293"/>
                </a:lnTo>
                <a:lnTo>
                  <a:pt x="6753441" y="1430680"/>
                </a:lnTo>
                <a:lnTo>
                  <a:pt x="6803669" y="1425905"/>
                </a:lnTo>
                <a:lnTo>
                  <a:pt x="6852526" y="1418094"/>
                </a:lnTo>
                <a:lnTo>
                  <a:pt x="6899923" y="1407375"/>
                </a:lnTo>
                <a:lnTo>
                  <a:pt x="6945820" y="1393863"/>
                </a:lnTo>
                <a:lnTo>
                  <a:pt x="6990143" y="1377696"/>
                </a:lnTo>
                <a:lnTo>
                  <a:pt x="7032828" y="1358976"/>
                </a:lnTo>
                <a:lnTo>
                  <a:pt x="7073798" y="1337843"/>
                </a:lnTo>
                <a:lnTo>
                  <a:pt x="7113003" y="1314411"/>
                </a:lnTo>
                <a:lnTo>
                  <a:pt x="7150367" y="1288808"/>
                </a:lnTo>
                <a:lnTo>
                  <a:pt x="7185825" y="1261148"/>
                </a:lnTo>
                <a:lnTo>
                  <a:pt x="7219328" y="1231569"/>
                </a:lnTo>
                <a:lnTo>
                  <a:pt x="7250798" y="1200175"/>
                </a:lnTo>
                <a:lnTo>
                  <a:pt x="7280173" y="1167091"/>
                </a:lnTo>
                <a:lnTo>
                  <a:pt x="7307377" y="1132459"/>
                </a:lnTo>
                <a:lnTo>
                  <a:pt x="7332370" y="1096378"/>
                </a:lnTo>
                <a:lnTo>
                  <a:pt x="7355052" y="1058989"/>
                </a:lnTo>
                <a:lnTo>
                  <a:pt x="7375398" y="1020406"/>
                </a:lnTo>
                <a:lnTo>
                  <a:pt x="7393305" y="980757"/>
                </a:lnTo>
                <a:lnTo>
                  <a:pt x="7408735" y="940155"/>
                </a:lnTo>
                <a:lnTo>
                  <a:pt x="7421613" y="898728"/>
                </a:lnTo>
                <a:lnTo>
                  <a:pt x="7431875" y="856602"/>
                </a:lnTo>
                <a:lnTo>
                  <a:pt x="7439457" y="813892"/>
                </a:lnTo>
                <a:lnTo>
                  <a:pt x="7444283" y="770724"/>
                </a:lnTo>
                <a:lnTo>
                  <a:pt x="7446302" y="727227"/>
                </a:lnTo>
                <a:close/>
              </a:path>
              <a:path w="15046325" h="1522729">
                <a:moveTo>
                  <a:pt x="8852827" y="532688"/>
                </a:moveTo>
                <a:lnTo>
                  <a:pt x="8850617" y="486727"/>
                </a:lnTo>
                <a:lnTo>
                  <a:pt x="8844128" y="441845"/>
                </a:lnTo>
                <a:lnTo>
                  <a:pt x="8833523" y="398208"/>
                </a:lnTo>
                <a:lnTo>
                  <a:pt x="8818994" y="355993"/>
                </a:lnTo>
                <a:lnTo>
                  <a:pt x="8800719" y="315328"/>
                </a:lnTo>
                <a:lnTo>
                  <a:pt x="8778875" y="276390"/>
                </a:lnTo>
                <a:lnTo>
                  <a:pt x="8753653" y="239344"/>
                </a:lnTo>
                <a:lnTo>
                  <a:pt x="8725217" y="204343"/>
                </a:lnTo>
                <a:lnTo>
                  <a:pt x="8693747" y="171538"/>
                </a:lnTo>
                <a:lnTo>
                  <a:pt x="8659444" y="141109"/>
                </a:lnTo>
                <a:lnTo>
                  <a:pt x="8622462" y="113195"/>
                </a:lnTo>
                <a:lnTo>
                  <a:pt x="8583003" y="87972"/>
                </a:lnTo>
                <a:lnTo>
                  <a:pt x="8541233" y="65595"/>
                </a:lnTo>
                <a:lnTo>
                  <a:pt x="8497341" y="46215"/>
                </a:lnTo>
                <a:lnTo>
                  <a:pt x="8451507" y="29997"/>
                </a:lnTo>
                <a:lnTo>
                  <a:pt x="8403907" y="17119"/>
                </a:lnTo>
                <a:lnTo>
                  <a:pt x="8354720" y="7708"/>
                </a:lnTo>
                <a:lnTo>
                  <a:pt x="8304136" y="1955"/>
                </a:lnTo>
                <a:lnTo>
                  <a:pt x="8252320" y="0"/>
                </a:lnTo>
                <a:lnTo>
                  <a:pt x="8200504" y="1955"/>
                </a:lnTo>
                <a:lnTo>
                  <a:pt x="8149907" y="7708"/>
                </a:lnTo>
                <a:lnTo>
                  <a:pt x="8100733" y="17119"/>
                </a:lnTo>
                <a:lnTo>
                  <a:pt x="8053121" y="29997"/>
                </a:lnTo>
                <a:lnTo>
                  <a:pt x="8007286" y="46215"/>
                </a:lnTo>
                <a:lnTo>
                  <a:pt x="7963395" y="65595"/>
                </a:lnTo>
                <a:lnTo>
                  <a:pt x="7921625" y="87972"/>
                </a:lnTo>
                <a:lnTo>
                  <a:pt x="7882166" y="113195"/>
                </a:lnTo>
                <a:lnTo>
                  <a:pt x="7845196" y="141109"/>
                </a:lnTo>
                <a:lnTo>
                  <a:pt x="7810881" y="171538"/>
                </a:lnTo>
                <a:lnTo>
                  <a:pt x="7779410" y="204343"/>
                </a:lnTo>
                <a:lnTo>
                  <a:pt x="7750975" y="239344"/>
                </a:lnTo>
                <a:lnTo>
                  <a:pt x="7725753" y="276390"/>
                </a:lnTo>
                <a:lnTo>
                  <a:pt x="7703909" y="315328"/>
                </a:lnTo>
                <a:lnTo>
                  <a:pt x="7685633" y="355993"/>
                </a:lnTo>
                <a:lnTo>
                  <a:pt x="7671092" y="398208"/>
                </a:lnTo>
                <a:lnTo>
                  <a:pt x="7660500" y="441845"/>
                </a:lnTo>
                <a:lnTo>
                  <a:pt x="7654010" y="486727"/>
                </a:lnTo>
                <a:lnTo>
                  <a:pt x="7651801" y="532688"/>
                </a:lnTo>
                <a:lnTo>
                  <a:pt x="7651801" y="1408112"/>
                </a:lnTo>
                <a:lnTo>
                  <a:pt x="7918145" y="1408112"/>
                </a:lnTo>
                <a:lnTo>
                  <a:pt x="7918145" y="532688"/>
                </a:lnTo>
                <a:lnTo>
                  <a:pt x="7922527" y="488518"/>
                </a:lnTo>
                <a:lnTo>
                  <a:pt x="7935188" y="446620"/>
                </a:lnTo>
                <a:lnTo>
                  <a:pt x="7955445" y="407543"/>
                </a:lnTo>
                <a:lnTo>
                  <a:pt x="7982623" y="371856"/>
                </a:lnTo>
                <a:lnTo>
                  <a:pt x="8016024" y="340131"/>
                </a:lnTo>
                <a:lnTo>
                  <a:pt x="8054962" y="312915"/>
                </a:lnTo>
                <a:lnTo>
                  <a:pt x="8098752" y="290766"/>
                </a:lnTo>
                <a:lnTo>
                  <a:pt x="8146694" y="274256"/>
                </a:lnTo>
                <a:lnTo>
                  <a:pt x="8198117" y="263931"/>
                </a:lnTo>
                <a:lnTo>
                  <a:pt x="8252320" y="260362"/>
                </a:lnTo>
                <a:lnTo>
                  <a:pt x="8306524" y="263931"/>
                </a:lnTo>
                <a:lnTo>
                  <a:pt x="8357933" y="274256"/>
                </a:lnTo>
                <a:lnTo>
                  <a:pt x="8405876" y="290766"/>
                </a:lnTo>
                <a:lnTo>
                  <a:pt x="8449666" y="312915"/>
                </a:lnTo>
                <a:lnTo>
                  <a:pt x="8488604" y="340131"/>
                </a:lnTo>
                <a:lnTo>
                  <a:pt x="8522005" y="371856"/>
                </a:lnTo>
                <a:lnTo>
                  <a:pt x="8549170" y="407543"/>
                </a:lnTo>
                <a:lnTo>
                  <a:pt x="8569439" y="446620"/>
                </a:lnTo>
                <a:lnTo>
                  <a:pt x="8582101" y="488518"/>
                </a:lnTo>
                <a:lnTo>
                  <a:pt x="8586470" y="532688"/>
                </a:lnTo>
                <a:lnTo>
                  <a:pt x="8586470" y="1522501"/>
                </a:lnTo>
                <a:lnTo>
                  <a:pt x="8852827" y="1259014"/>
                </a:lnTo>
                <a:lnTo>
                  <a:pt x="8852827" y="532688"/>
                </a:lnTo>
                <a:close/>
              </a:path>
              <a:path w="15046325" h="1522729">
                <a:moveTo>
                  <a:pt x="10181247" y="388658"/>
                </a:moveTo>
                <a:lnTo>
                  <a:pt x="10177755" y="340448"/>
                </a:lnTo>
                <a:lnTo>
                  <a:pt x="10167518" y="294741"/>
                </a:lnTo>
                <a:lnTo>
                  <a:pt x="10150919" y="252145"/>
                </a:lnTo>
                <a:lnTo>
                  <a:pt x="10134829" y="224459"/>
                </a:lnTo>
                <a:lnTo>
                  <a:pt x="10128326" y="213271"/>
                </a:lnTo>
                <a:lnTo>
                  <a:pt x="10100145" y="178714"/>
                </a:lnTo>
                <a:lnTo>
                  <a:pt x="10066731" y="149072"/>
                </a:lnTo>
                <a:lnTo>
                  <a:pt x="10034854" y="128993"/>
                </a:lnTo>
                <a:lnTo>
                  <a:pt x="10034854" y="410425"/>
                </a:lnTo>
                <a:lnTo>
                  <a:pt x="10034854" y="525170"/>
                </a:lnTo>
                <a:lnTo>
                  <a:pt x="10030333" y="574484"/>
                </a:lnTo>
                <a:lnTo>
                  <a:pt x="10017049" y="615746"/>
                </a:lnTo>
                <a:lnTo>
                  <a:pt x="9995459" y="649122"/>
                </a:lnTo>
                <a:lnTo>
                  <a:pt x="9966020" y="674776"/>
                </a:lnTo>
                <a:lnTo>
                  <a:pt x="9929165" y="692886"/>
                </a:lnTo>
                <a:lnTo>
                  <a:pt x="9885362" y="703618"/>
                </a:lnTo>
                <a:lnTo>
                  <a:pt x="9835045" y="707161"/>
                </a:lnTo>
                <a:lnTo>
                  <a:pt x="9469069" y="707161"/>
                </a:lnTo>
                <a:lnTo>
                  <a:pt x="9469069" y="224459"/>
                </a:lnTo>
                <a:lnTo>
                  <a:pt x="9829127" y="224459"/>
                </a:lnTo>
                <a:lnTo>
                  <a:pt x="9879762" y="228231"/>
                </a:lnTo>
                <a:lnTo>
                  <a:pt x="9924415" y="239522"/>
                </a:lnTo>
                <a:lnTo>
                  <a:pt x="9962426" y="258406"/>
                </a:lnTo>
                <a:lnTo>
                  <a:pt x="9993122" y="284899"/>
                </a:lnTo>
                <a:lnTo>
                  <a:pt x="10015868" y="319049"/>
                </a:lnTo>
                <a:lnTo>
                  <a:pt x="10030003" y="360883"/>
                </a:lnTo>
                <a:lnTo>
                  <a:pt x="10034854" y="410425"/>
                </a:lnTo>
                <a:lnTo>
                  <a:pt x="10034854" y="128993"/>
                </a:lnTo>
                <a:lnTo>
                  <a:pt x="10028479" y="124968"/>
                </a:lnTo>
                <a:lnTo>
                  <a:pt x="9985769" y="107010"/>
                </a:lnTo>
                <a:lnTo>
                  <a:pt x="9938956" y="95783"/>
                </a:lnTo>
                <a:lnTo>
                  <a:pt x="9888449" y="91909"/>
                </a:lnTo>
                <a:lnTo>
                  <a:pt x="9322676" y="91909"/>
                </a:lnTo>
                <a:lnTo>
                  <a:pt x="9322676" y="1429258"/>
                </a:lnTo>
                <a:lnTo>
                  <a:pt x="9469069" y="1429258"/>
                </a:lnTo>
                <a:lnTo>
                  <a:pt x="9469069" y="839736"/>
                </a:lnTo>
                <a:lnTo>
                  <a:pt x="9896386" y="839736"/>
                </a:lnTo>
                <a:lnTo>
                  <a:pt x="9944265" y="835863"/>
                </a:lnTo>
                <a:lnTo>
                  <a:pt x="9989071" y="824636"/>
                </a:lnTo>
                <a:lnTo>
                  <a:pt x="10030333" y="806665"/>
                </a:lnTo>
                <a:lnTo>
                  <a:pt x="10067595" y="782561"/>
                </a:lnTo>
                <a:lnTo>
                  <a:pt x="10100386" y="752919"/>
                </a:lnTo>
                <a:lnTo>
                  <a:pt x="10128263" y="718362"/>
                </a:lnTo>
                <a:lnTo>
                  <a:pt x="10134740" y="707161"/>
                </a:lnTo>
                <a:lnTo>
                  <a:pt x="10150754" y="679475"/>
                </a:lnTo>
                <a:lnTo>
                  <a:pt x="10167391" y="636879"/>
                </a:lnTo>
                <a:lnTo>
                  <a:pt x="10177704" y="591172"/>
                </a:lnTo>
                <a:lnTo>
                  <a:pt x="10181247" y="542963"/>
                </a:lnTo>
                <a:lnTo>
                  <a:pt x="10181247" y="388658"/>
                </a:lnTo>
                <a:close/>
              </a:path>
              <a:path w="15046325" h="1522729">
                <a:moveTo>
                  <a:pt x="11284598" y="1429258"/>
                </a:moveTo>
                <a:lnTo>
                  <a:pt x="10984014" y="839736"/>
                </a:lnTo>
                <a:lnTo>
                  <a:pt x="10977956" y="827849"/>
                </a:lnTo>
                <a:lnTo>
                  <a:pt x="11021352" y="811466"/>
                </a:lnTo>
                <a:lnTo>
                  <a:pt x="11060709" y="788060"/>
                </a:lnTo>
                <a:lnTo>
                  <a:pt x="11095457" y="758393"/>
                </a:lnTo>
                <a:lnTo>
                  <a:pt x="11125086" y="723239"/>
                </a:lnTo>
                <a:lnTo>
                  <a:pt x="11149063" y="683348"/>
                </a:lnTo>
                <a:lnTo>
                  <a:pt x="11166843" y="639495"/>
                </a:lnTo>
                <a:lnTo>
                  <a:pt x="11177905" y="592455"/>
                </a:lnTo>
                <a:lnTo>
                  <a:pt x="11181715" y="542963"/>
                </a:lnTo>
                <a:lnTo>
                  <a:pt x="11181715" y="388658"/>
                </a:lnTo>
                <a:lnTo>
                  <a:pt x="11178223" y="340448"/>
                </a:lnTo>
                <a:lnTo>
                  <a:pt x="11167974" y="294741"/>
                </a:lnTo>
                <a:lnTo>
                  <a:pt x="11151375" y="252145"/>
                </a:lnTo>
                <a:lnTo>
                  <a:pt x="11128794" y="213271"/>
                </a:lnTo>
                <a:lnTo>
                  <a:pt x="11100613" y="178714"/>
                </a:lnTo>
                <a:lnTo>
                  <a:pt x="11067199" y="149072"/>
                </a:lnTo>
                <a:lnTo>
                  <a:pt x="11035322" y="128993"/>
                </a:lnTo>
                <a:lnTo>
                  <a:pt x="11035322" y="410425"/>
                </a:lnTo>
                <a:lnTo>
                  <a:pt x="11035322" y="525170"/>
                </a:lnTo>
                <a:lnTo>
                  <a:pt x="11030788" y="574484"/>
                </a:lnTo>
                <a:lnTo>
                  <a:pt x="11017517" y="615746"/>
                </a:lnTo>
                <a:lnTo>
                  <a:pt x="10995927" y="649122"/>
                </a:lnTo>
                <a:lnTo>
                  <a:pt x="10966475" y="674776"/>
                </a:lnTo>
                <a:lnTo>
                  <a:pt x="10929633" y="692886"/>
                </a:lnTo>
                <a:lnTo>
                  <a:pt x="10885830" y="703618"/>
                </a:lnTo>
                <a:lnTo>
                  <a:pt x="10835513" y="707161"/>
                </a:lnTo>
                <a:lnTo>
                  <a:pt x="10469537" y="707161"/>
                </a:lnTo>
                <a:lnTo>
                  <a:pt x="10469537" y="224459"/>
                </a:lnTo>
                <a:lnTo>
                  <a:pt x="10829595" y="224459"/>
                </a:lnTo>
                <a:lnTo>
                  <a:pt x="10880230" y="228231"/>
                </a:lnTo>
                <a:lnTo>
                  <a:pt x="10924883" y="239522"/>
                </a:lnTo>
                <a:lnTo>
                  <a:pt x="10962881" y="258406"/>
                </a:lnTo>
                <a:lnTo>
                  <a:pt x="10993590" y="284899"/>
                </a:lnTo>
                <a:lnTo>
                  <a:pt x="11016336" y="319049"/>
                </a:lnTo>
                <a:lnTo>
                  <a:pt x="11030471" y="360883"/>
                </a:lnTo>
                <a:lnTo>
                  <a:pt x="11035322" y="410425"/>
                </a:lnTo>
                <a:lnTo>
                  <a:pt x="11035322" y="128993"/>
                </a:lnTo>
                <a:lnTo>
                  <a:pt x="11028947" y="124968"/>
                </a:lnTo>
                <a:lnTo>
                  <a:pt x="10986237" y="107010"/>
                </a:lnTo>
                <a:lnTo>
                  <a:pt x="10939424" y="95783"/>
                </a:lnTo>
                <a:lnTo>
                  <a:pt x="10888917" y="91909"/>
                </a:lnTo>
                <a:lnTo>
                  <a:pt x="10323144" y="91909"/>
                </a:lnTo>
                <a:lnTo>
                  <a:pt x="10323144" y="1429258"/>
                </a:lnTo>
                <a:lnTo>
                  <a:pt x="10469537" y="1429258"/>
                </a:lnTo>
                <a:lnTo>
                  <a:pt x="10469537" y="839736"/>
                </a:lnTo>
                <a:lnTo>
                  <a:pt x="10823639" y="839736"/>
                </a:lnTo>
                <a:lnTo>
                  <a:pt x="11124349" y="1429258"/>
                </a:lnTo>
                <a:lnTo>
                  <a:pt x="11284598" y="1429258"/>
                </a:lnTo>
                <a:close/>
              </a:path>
              <a:path w="15046325" h="1522729">
                <a:moveTo>
                  <a:pt x="12545974" y="1429258"/>
                </a:moveTo>
                <a:lnTo>
                  <a:pt x="12409615" y="1033602"/>
                </a:lnTo>
                <a:lnTo>
                  <a:pt x="12363247" y="899058"/>
                </a:lnTo>
                <a:lnTo>
                  <a:pt x="12209678" y="453504"/>
                </a:lnTo>
                <a:lnTo>
                  <a:pt x="12209678" y="899058"/>
                </a:lnTo>
                <a:lnTo>
                  <a:pt x="11728933" y="899058"/>
                </a:lnTo>
                <a:lnTo>
                  <a:pt x="11960390" y="232371"/>
                </a:lnTo>
                <a:lnTo>
                  <a:pt x="11980177" y="232371"/>
                </a:lnTo>
                <a:lnTo>
                  <a:pt x="12209678" y="899058"/>
                </a:lnTo>
                <a:lnTo>
                  <a:pt x="12209678" y="453504"/>
                </a:lnTo>
                <a:lnTo>
                  <a:pt x="12133466" y="232371"/>
                </a:lnTo>
                <a:lnTo>
                  <a:pt x="12085053" y="91909"/>
                </a:lnTo>
                <a:lnTo>
                  <a:pt x="11855552" y="91909"/>
                </a:lnTo>
                <a:lnTo>
                  <a:pt x="11394592" y="1429258"/>
                </a:lnTo>
                <a:lnTo>
                  <a:pt x="11548923" y="1429258"/>
                </a:lnTo>
                <a:lnTo>
                  <a:pt x="11683441" y="1033602"/>
                </a:lnTo>
                <a:lnTo>
                  <a:pt x="12255170" y="1033602"/>
                </a:lnTo>
                <a:lnTo>
                  <a:pt x="12391669" y="1429258"/>
                </a:lnTo>
                <a:lnTo>
                  <a:pt x="12545974" y="1429258"/>
                </a:lnTo>
                <a:close/>
              </a:path>
              <a:path w="15046325" h="1522729">
                <a:moveTo>
                  <a:pt x="13713016" y="91909"/>
                </a:moveTo>
                <a:lnTo>
                  <a:pt x="13540905" y="91909"/>
                </a:lnTo>
                <a:lnTo>
                  <a:pt x="13180848" y="657707"/>
                </a:lnTo>
                <a:lnTo>
                  <a:pt x="12822758" y="91909"/>
                </a:lnTo>
                <a:lnTo>
                  <a:pt x="12650648" y="91909"/>
                </a:lnTo>
                <a:lnTo>
                  <a:pt x="13091833" y="764540"/>
                </a:lnTo>
                <a:lnTo>
                  <a:pt x="13091833" y="766521"/>
                </a:lnTo>
                <a:lnTo>
                  <a:pt x="12652642" y="1429258"/>
                </a:lnTo>
                <a:lnTo>
                  <a:pt x="12824740" y="1429258"/>
                </a:lnTo>
                <a:lnTo>
                  <a:pt x="13180848" y="869378"/>
                </a:lnTo>
                <a:lnTo>
                  <a:pt x="13538924" y="1429258"/>
                </a:lnTo>
                <a:lnTo>
                  <a:pt x="13711034" y="1429258"/>
                </a:lnTo>
                <a:lnTo>
                  <a:pt x="13271843" y="766521"/>
                </a:lnTo>
                <a:lnTo>
                  <a:pt x="13271843" y="764540"/>
                </a:lnTo>
                <a:lnTo>
                  <a:pt x="13713016" y="91909"/>
                </a:lnTo>
                <a:close/>
              </a:path>
              <a:path w="15046325" h="1522729">
                <a:moveTo>
                  <a:pt x="14018324" y="91909"/>
                </a:moveTo>
                <a:lnTo>
                  <a:pt x="13871931" y="91909"/>
                </a:lnTo>
                <a:lnTo>
                  <a:pt x="13871931" y="1429258"/>
                </a:lnTo>
                <a:lnTo>
                  <a:pt x="14018324" y="1429258"/>
                </a:lnTo>
                <a:lnTo>
                  <a:pt x="14018324" y="91909"/>
                </a:lnTo>
                <a:close/>
              </a:path>
              <a:path w="15046325" h="1522729">
                <a:moveTo>
                  <a:pt x="15045893" y="1005890"/>
                </a:moveTo>
                <a:lnTo>
                  <a:pt x="15042617" y="956602"/>
                </a:lnTo>
                <a:lnTo>
                  <a:pt x="15032965" y="910971"/>
                </a:lnTo>
                <a:lnTo>
                  <a:pt x="15017204" y="869175"/>
                </a:lnTo>
                <a:lnTo>
                  <a:pt x="14995627" y="831430"/>
                </a:lnTo>
                <a:lnTo>
                  <a:pt x="14968487" y="797928"/>
                </a:lnTo>
                <a:lnTo>
                  <a:pt x="14936064" y="768883"/>
                </a:lnTo>
                <a:lnTo>
                  <a:pt x="14898637" y="744499"/>
                </a:lnTo>
                <a:lnTo>
                  <a:pt x="14856473" y="724954"/>
                </a:lnTo>
                <a:lnTo>
                  <a:pt x="14809839" y="710476"/>
                </a:lnTo>
                <a:lnTo>
                  <a:pt x="14759026" y="701243"/>
                </a:lnTo>
                <a:lnTo>
                  <a:pt x="14533486" y="673544"/>
                </a:lnTo>
                <a:lnTo>
                  <a:pt x="14473301" y="661301"/>
                </a:lnTo>
                <a:lnTo>
                  <a:pt x="14426514" y="640854"/>
                </a:lnTo>
                <a:lnTo>
                  <a:pt x="14392047" y="612952"/>
                </a:lnTo>
                <a:lnTo>
                  <a:pt x="14368780" y="578281"/>
                </a:lnTo>
                <a:lnTo>
                  <a:pt x="14355636" y="537565"/>
                </a:lnTo>
                <a:lnTo>
                  <a:pt x="14351495" y="491528"/>
                </a:lnTo>
                <a:lnTo>
                  <a:pt x="14351495" y="422275"/>
                </a:lnTo>
                <a:lnTo>
                  <a:pt x="14355102" y="375424"/>
                </a:lnTo>
                <a:lnTo>
                  <a:pt x="14366012" y="334937"/>
                </a:lnTo>
                <a:lnTo>
                  <a:pt x="14384325" y="300583"/>
                </a:lnTo>
                <a:lnTo>
                  <a:pt x="14410157" y="272148"/>
                </a:lnTo>
                <a:lnTo>
                  <a:pt x="14443621" y="249389"/>
                </a:lnTo>
                <a:lnTo>
                  <a:pt x="14484845" y="232079"/>
                </a:lnTo>
                <a:lnTo>
                  <a:pt x="14533944" y="220002"/>
                </a:lnTo>
                <a:lnTo>
                  <a:pt x="14591005" y="212915"/>
                </a:lnTo>
                <a:lnTo>
                  <a:pt x="14656168" y="210616"/>
                </a:lnTo>
                <a:lnTo>
                  <a:pt x="14732457" y="210985"/>
                </a:lnTo>
                <a:lnTo>
                  <a:pt x="14791678" y="213575"/>
                </a:lnTo>
                <a:lnTo>
                  <a:pt x="14864245" y="220624"/>
                </a:lnTo>
                <a:lnTo>
                  <a:pt x="14980577" y="234365"/>
                </a:lnTo>
                <a:lnTo>
                  <a:pt x="14980577" y="91909"/>
                </a:lnTo>
                <a:lnTo>
                  <a:pt x="14938477" y="88214"/>
                </a:lnTo>
                <a:lnTo>
                  <a:pt x="14849259" y="80022"/>
                </a:lnTo>
                <a:lnTo>
                  <a:pt x="14801126" y="76238"/>
                </a:lnTo>
                <a:lnTo>
                  <a:pt x="14749945" y="73088"/>
                </a:lnTo>
                <a:lnTo>
                  <a:pt x="14695208" y="70954"/>
                </a:lnTo>
                <a:lnTo>
                  <a:pt x="14636369" y="70167"/>
                </a:lnTo>
                <a:lnTo>
                  <a:pt x="14578178" y="71869"/>
                </a:lnTo>
                <a:lnTo>
                  <a:pt x="14524038" y="76974"/>
                </a:lnTo>
                <a:lnTo>
                  <a:pt x="14473962" y="85521"/>
                </a:lnTo>
                <a:lnTo>
                  <a:pt x="14428026" y="97523"/>
                </a:lnTo>
                <a:lnTo>
                  <a:pt x="14386255" y="113004"/>
                </a:lnTo>
                <a:lnTo>
                  <a:pt x="14348689" y="131978"/>
                </a:lnTo>
                <a:lnTo>
                  <a:pt x="14315389" y="154482"/>
                </a:lnTo>
                <a:lnTo>
                  <a:pt x="14286383" y="180517"/>
                </a:lnTo>
                <a:lnTo>
                  <a:pt x="14261732" y="210121"/>
                </a:lnTo>
                <a:lnTo>
                  <a:pt x="14241450" y="243319"/>
                </a:lnTo>
                <a:lnTo>
                  <a:pt x="14225613" y="280123"/>
                </a:lnTo>
                <a:lnTo>
                  <a:pt x="14214234" y="320548"/>
                </a:lnTo>
                <a:lnTo>
                  <a:pt x="14207389" y="364629"/>
                </a:lnTo>
                <a:lnTo>
                  <a:pt x="14205090" y="412381"/>
                </a:lnTo>
                <a:lnTo>
                  <a:pt x="14205090" y="511314"/>
                </a:lnTo>
                <a:lnTo>
                  <a:pt x="14208633" y="560603"/>
                </a:lnTo>
                <a:lnTo>
                  <a:pt x="14218984" y="606247"/>
                </a:lnTo>
                <a:lnTo>
                  <a:pt x="14235697" y="648042"/>
                </a:lnTo>
                <a:lnTo>
                  <a:pt x="14258341" y="685787"/>
                </a:lnTo>
                <a:lnTo>
                  <a:pt x="14286459" y="719289"/>
                </a:lnTo>
                <a:lnTo>
                  <a:pt x="14319618" y="748334"/>
                </a:lnTo>
                <a:lnTo>
                  <a:pt x="14357388" y="772731"/>
                </a:lnTo>
                <a:lnTo>
                  <a:pt x="14399311" y="792264"/>
                </a:lnTo>
                <a:lnTo>
                  <a:pt x="14444980" y="806754"/>
                </a:lnTo>
                <a:lnTo>
                  <a:pt x="14493913" y="815975"/>
                </a:lnTo>
                <a:lnTo>
                  <a:pt x="14717471" y="843673"/>
                </a:lnTo>
                <a:lnTo>
                  <a:pt x="14777669" y="855916"/>
                </a:lnTo>
                <a:lnTo>
                  <a:pt x="14824469" y="876350"/>
                </a:lnTo>
                <a:lnTo>
                  <a:pt x="14858937" y="904252"/>
                </a:lnTo>
                <a:lnTo>
                  <a:pt x="14882203" y="938923"/>
                </a:lnTo>
                <a:lnTo>
                  <a:pt x="14895360" y="979627"/>
                </a:lnTo>
                <a:lnTo>
                  <a:pt x="14899501" y="1025664"/>
                </a:lnTo>
                <a:lnTo>
                  <a:pt x="14899501" y="1098880"/>
                </a:lnTo>
                <a:lnTo>
                  <a:pt x="14895894" y="1145730"/>
                </a:lnTo>
                <a:lnTo>
                  <a:pt x="14884984" y="1186218"/>
                </a:lnTo>
                <a:lnTo>
                  <a:pt x="14866671" y="1220571"/>
                </a:lnTo>
                <a:lnTo>
                  <a:pt x="14840839" y="1249019"/>
                </a:lnTo>
                <a:lnTo>
                  <a:pt x="14807362" y="1271778"/>
                </a:lnTo>
                <a:lnTo>
                  <a:pt x="14766138" y="1289088"/>
                </a:lnTo>
                <a:lnTo>
                  <a:pt x="14717052" y="1301165"/>
                </a:lnTo>
                <a:lnTo>
                  <a:pt x="14659991" y="1308252"/>
                </a:lnTo>
                <a:lnTo>
                  <a:pt x="14594827" y="1310563"/>
                </a:lnTo>
                <a:lnTo>
                  <a:pt x="14495348" y="1310220"/>
                </a:lnTo>
                <a:lnTo>
                  <a:pt x="14422209" y="1307833"/>
                </a:lnTo>
                <a:lnTo>
                  <a:pt x="14339430" y="1301369"/>
                </a:lnTo>
                <a:lnTo>
                  <a:pt x="14211021" y="1288783"/>
                </a:lnTo>
                <a:lnTo>
                  <a:pt x="14211021" y="1431239"/>
                </a:lnTo>
                <a:lnTo>
                  <a:pt x="14243317" y="1434338"/>
                </a:lnTo>
                <a:lnTo>
                  <a:pt x="14329969" y="1441132"/>
                </a:lnTo>
                <a:lnTo>
                  <a:pt x="14455572" y="1447939"/>
                </a:lnTo>
                <a:lnTo>
                  <a:pt x="14604721" y="1451025"/>
                </a:lnTo>
                <a:lnTo>
                  <a:pt x="14665617" y="1449324"/>
                </a:lnTo>
                <a:lnTo>
                  <a:pt x="14721980" y="1444218"/>
                </a:lnTo>
                <a:lnTo>
                  <a:pt x="14773796" y="1435658"/>
                </a:lnTo>
                <a:lnTo>
                  <a:pt x="14821091" y="1423657"/>
                </a:lnTo>
                <a:lnTo>
                  <a:pt x="14863864" y="1408176"/>
                </a:lnTo>
                <a:lnTo>
                  <a:pt x="14902117" y="1389202"/>
                </a:lnTo>
                <a:lnTo>
                  <a:pt x="14935848" y="1366697"/>
                </a:lnTo>
                <a:lnTo>
                  <a:pt x="14965071" y="1340650"/>
                </a:lnTo>
                <a:lnTo>
                  <a:pt x="14989785" y="1311046"/>
                </a:lnTo>
                <a:lnTo>
                  <a:pt x="15009991" y="1277848"/>
                </a:lnTo>
                <a:lnTo>
                  <a:pt x="15025700" y="1241044"/>
                </a:lnTo>
                <a:lnTo>
                  <a:pt x="15036927" y="1200607"/>
                </a:lnTo>
                <a:lnTo>
                  <a:pt x="15043646" y="1156525"/>
                </a:lnTo>
                <a:lnTo>
                  <a:pt x="15045893" y="1108773"/>
                </a:lnTo>
                <a:lnTo>
                  <a:pt x="15045893" y="1005890"/>
                </a:lnTo>
                <a:close/>
              </a:path>
            </a:pathLst>
          </a:custGeom>
          <a:solidFill>
            <a:srgbClr val="FFFFFF"/>
          </a:solidFill>
        </p:spPr>
        <p:txBody>
          <a:bodyPr wrap="square" lIns="0" tIns="0" rIns="0" bIns="0" rtlCol="0"/>
          <a:lstStyle/>
          <a:p>
            <a:endParaRPr/>
          </a:p>
        </p:txBody>
      </p:sp>
      <p:sp>
        <p:nvSpPr>
          <p:cNvPr id="54" name="Freeform: Shape 53">
            <a:extLst>
              <a:ext uri="{FF2B5EF4-FFF2-40B4-BE49-F238E27FC236}">
                <a16:creationId xmlns:a16="http://schemas.microsoft.com/office/drawing/2014/main" id="{8C75CCFB-779F-757B-C579-43E49A93C0C2}"/>
              </a:ext>
            </a:extLst>
          </p:cNvPr>
          <p:cNvSpPr>
            <a:spLocks noGrp="1" noRot="1" noMove="1" noResize="1" noEditPoints="1" noAdjustHandles="1" noChangeArrowheads="1" noChangeShapeType="1"/>
          </p:cNvSpPr>
          <p:nvPr/>
        </p:nvSpPr>
        <p:spPr>
          <a:xfrm>
            <a:off x="883920" y="2006600"/>
            <a:ext cx="9390380" cy="3994150"/>
          </a:xfrm>
          <a:custGeom>
            <a:avLst/>
            <a:gdLst>
              <a:gd name="connsiteX0" fmla="*/ 5435600 w 9398000"/>
              <a:gd name="connsiteY0" fmla="*/ 3962400 h 3962400"/>
              <a:gd name="connsiteX1" fmla="*/ 9398000 w 9398000"/>
              <a:gd name="connsiteY1" fmla="*/ 0 h 3962400"/>
              <a:gd name="connsiteX2" fmla="*/ 9398000 w 9398000"/>
              <a:gd name="connsiteY2" fmla="*/ 2489200 h 3962400"/>
              <a:gd name="connsiteX3" fmla="*/ 0 w 9398000"/>
              <a:gd name="connsiteY3" fmla="*/ 2489200 h 3962400"/>
              <a:gd name="connsiteX0" fmla="*/ 5426075 w 9398000"/>
              <a:gd name="connsiteY0" fmla="*/ 3994150 h 3994150"/>
              <a:gd name="connsiteX1" fmla="*/ 9398000 w 9398000"/>
              <a:gd name="connsiteY1" fmla="*/ 0 h 3994150"/>
              <a:gd name="connsiteX2" fmla="*/ 9398000 w 9398000"/>
              <a:gd name="connsiteY2" fmla="*/ 2489200 h 3994150"/>
              <a:gd name="connsiteX3" fmla="*/ 0 w 9398000"/>
              <a:gd name="connsiteY3" fmla="*/ 2489200 h 3994150"/>
              <a:gd name="connsiteX0" fmla="*/ 5418455 w 9390380"/>
              <a:gd name="connsiteY0" fmla="*/ 3994150 h 3994150"/>
              <a:gd name="connsiteX1" fmla="*/ 9390380 w 9390380"/>
              <a:gd name="connsiteY1" fmla="*/ 0 h 3994150"/>
              <a:gd name="connsiteX2" fmla="*/ 9390380 w 9390380"/>
              <a:gd name="connsiteY2" fmla="*/ 2489200 h 3994150"/>
              <a:gd name="connsiteX3" fmla="*/ 0 w 9390380"/>
              <a:gd name="connsiteY3" fmla="*/ 2633980 h 3994150"/>
              <a:gd name="connsiteX0" fmla="*/ 5418455 w 9398000"/>
              <a:gd name="connsiteY0" fmla="*/ 3994150 h 3994150"/>
              <a:gd name="connsiteX1" fmla="*/ 9390380 w 9398000"/>
              <a:gd name="connsiteY1" fmla="*/ 0 h 3994150"/>
              <a:gd name="connsiteX2" fmla="*/ 9398000 w 9398000"/>
              <a:gd name="connsiteY2" fmla="*/ 2763520 h 3994150"/>
              <a:gd name="connsiteX3" fmla="*/ 0 w 9398000"/>
              <a:gd name="connsiteY3" fmla="*/ 2633980 h 3994150"/>
              <a:gd name="connsiteX0" fmla="*/ 5418455 w 9398000"/>
              <a:gd name="connsiteY0" fmla="*/ 3994150 h 3994150"/>
              <a:gd name="connsiteX1" fmla="*/ 9390380 w 9398000"/>
              <a:gd name="connsiteY1" fmla="*/ 0 h 3994150"/>
              <a:gd name="connsiteX2" fmla="*/ 9398000 w 9398000"/>
              <a:gd name="connsiteY2" fmla="*/ 2717800 h 3994150"/>
              <a:gd name="connsiteX3" fmla="*/ 0 w 9398000"/>
              <a:gd name="connsiteY3" fmla="*/ 2633980 h 3994150"/>
              <a:gd name="connsiteX0" fmla="*/ 5418455 w 9398000"/>
              <a:gd name="connsiteY0" fmla="*/ 3994150 h 3994150"/>
              <a:gd name="connsiteX1" fmla="*/ 9390380 w 9398000"/>
              <a:gd name="connsiteY1" fmla="*/ 0 h 3994150"/>
              <a:gd name="connsiteX2" fmla="*/ 9398000 w 9398000"/>
              <a:gd name="connsiteY2" fmla="*/ 2694940 h 3994150"/>
              <a:gd name="connsiteX3" fmla="*/ 0 w 9398000"/>
              <a:gd name="connsiteY3" fmla="*/ 2633980 h 3994150"/>
              <a:gd name="connsiteX0" fmla="*/ 5418455 w 9398000"/>
              <a:gd name="connsiteY0" fmla="*/ 3994150 h 3994150"/>
              <a:gd name="connsiteX1" fmla="*/ 9390380 w 9398000"/>
              <a:gd name="connsiteY1" fmla="*/ 0 h 3994150"/>
              <a:gd name="connsiteX2" fmla="*/ 9398000 w 9398000"/>
              <a:gd name="connsiteY2" fmla="*/ 2664460 h 3994150"/>
              <a:gd name="connsiteX3" fmla="*/ 0 w 9398000"/>
              <a:gd name="connsiteY3" fmla="*/ 2633980 h 3994150"/>
              <a:gd name="connsiteX0" fmla="*/ 5418455 w 9390380"/>
              <a:gd name="connsiteY0" fmla="*/ 3994150 h 3994150"/>
              <a:gd name="connsiteX1" fmla="*/ 9390380 w 9390380"/>
              <a:gd name="connsiteY1" fmla="*/ 0 h 3994150"/>
              <a:gd name="connsiteX2" fmla="*/ 9390380 w 9390380"/>
              <a:gd name="connsiteY2" fmla="*/ 2641600 h 3994150"/>
              <a:gd name="connsiteX3" fmla="*/ 0 w 9390380"/>
              <a:gd name="connsiteY3" fmla="*/ 2633980 h 3994150"/>
            </a:gdLst>
            <a:ahLst/>
            <a:cxnLst>
              <a:cxn ang="0">
                <a:pos x="connsiteX0" y="connsiteY0"/>
              </a:cxn>
              <a:cxn ang="0">
                <a:pos x="connsiteX1" y="connsiteY1"/>
              </a:cxn>
              <a:cxn ang="0">
                <a:pos x="connsiteX2" y="connsiteY2"/>
              </a:cxn>
              <a:cxn ang="0">
                <a:pos x="connsiteX3" y="connsiteY3"/>
              </a:cxn>
            </a:cxnLst>
            <a:rect l="l" t="t" r="r" b="b"/>
            <a:pathLst>
              <a:path w="9390380" h="3994150">
                <a:moveTo>
                  <a:pt x="5418455" y="3994150"/>
                </a:moveTo>
                <a:lnTo>
                  <a:pt x="9390380" y="0"/>
                </a:lnTo>
                <a:lnTo>
                  <a:pt x="9390380" y="2641600"/>
                </a:lnTo>
                <a:lnTo>
                  <a:pt x="0" y="2633980"/>
                </a:lnTo>
              </a:path>
            </a:pathLst>
          </a:cu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087913A3-5007-A65E-51F8-4997608F32B4}"/>
              </a:ext>
            </a:extLst>
          </p:cNvPr>
          <p:cNvGrpSpPr>
            <a:grpSpLocks noGrp="1" noUngrp="1" noRot="1" noMove="1" noResize="1"/>
          </p:cNvGrpSpPr>
          <p:nvPr/>
        </p:nvGrpSpPr>
        <p:grpSpPr>
          <a:xfrm>
            <a:off x="508392" y="4400241"/>
            <a:ext cx="495578" cy="495577"/>
            <a:chOff x="508392" y="4400241"/>
            <a:chExt cx="495578" cy="495577"/>
          </a:xfrm>
        </p:grpSpPr>
        <p:sp>
          <p:nvSpPr>
            <p:cNvPr id="56" name="object 6">
              <a:extLst>
                <a:ext uri="{FF2B5EF4-FFF2-40B4-BE49-F238E27FC236}">
                  <a16:creationId xmlns:a16="http://schemas.microsoft.com/office/drawing/2014/main" id="{820A3F5E-47BB-F989-76DD-BFE2359897DD}"/>
                </a:ext>
              </a:extLst>
            </p:cNvPr>
            <p:cNvSpPr>
              <a:spLocks noGrp="1" noRot="1" noMove="1" noResize="1" noEditPoints="1" noAdjustHandles="1" noChangeArrowheads="1" noChangeShapeType="1"/>
            </p:cNvSpPr>
            <p:nvPr/>
          </p:nvSpPr>
          <p:spPr>
            <a:xfrm>
              <a:off x="508392" y="4400241"/>
              <a:ext cx="495578" cy="495577"/>
            </a:xfrm>
            <a:custGeom>
              <a:avLst/>
              <a:gdLst/>
              <a:ahLst/>
              <a:cxnLst/>
              <a:rect l="l" t="t" r="r" b="b"/>
              <a:pathLst>
                <a:path w="817244" h="817245">
                  <a:moveTo>
                    <a:pt x="408364" y="0"/>
                  </a:moveTo>
                  <a:lnTo>
                    <a:pt x="360740" y="2747"/>
                  </a:lnTo>
                  <a:lnTo>
                    <a:pt x="314730" y="10785"/>
                  </a:lnTo>
                  <a:lnTo>
                    <a:pt x="270640" y="23807"/>
                  </a:lnTo>
                  <a:lnTo>
                    <a:pt x="228776" y="41506"/>
                  </a:lnTo>
                  <a:lnTo>
                    <a:pt x="189445" y="63577"/>
                  </a:lnTo>
                  <a:lnTo>
                    <a:pt x="152953" y="89713"/>
                  </a:lnTo>
                  <a:lnTo>
                    <a:pt x="119607" y="119607"/>
                  </a:lnTo>
                  <a:lnTo>
                    <a:pt x="89713" y="152953"/>
                  </a:lnTo>
                  <a:lnTo>
                    <a:pt x="63577" y="189445"/>
                  </a:lnTo>
                  <a:lnTo>
                    <a:pt x="41506" y="228776"/>
                  </a:lnTo>
                  <a:lnTo>
                    <a:pt x="23807" y="270640"/>
                  </a:lnTo>
                  <a:lnTo>
                    <a:pt x="10785" y="314730"/>
                  </a:lnTo>
                  <a:lnTo>
                    <a:pt x="2747" y="360740"/>
                  </a:lnTo>
                  <a:lnTo>
                    <a:pt x="0" y="408364"/>
                  </a:lnTo>
                  <a:lnTo>
                    <a:pt x="2747" y="455988"/>
                  </a:lnTo>
                  <a:lnTo>
                    <a:pt x="10785" y="501998"/>
                  </a:lnTo>
                  <a:lnTo>
                    <a:pt x="23807" y="546088"/>
                  </a:lnTo>
                  <a:lnTo>
                    <a:pt x="41506" y="587952"/>
                  </a:lnTo>
                  <a:lnTo>
                    <a:pt x="63577" y="627283"/>
                  </a:lnTo>
                  <a:lnTo>
                    <a:pt x="89713" y="663775"/>
                  </a:lnTo>
                  <a:lnTo>
                    <a:pt x="119607" y="697121"/>
                  </a:lnTo>
                  <a:lnTo>
                    <a:pt x="152953" y="727015"/>
                  </a:lnTo>
                  <a:lnTo>
                    <a:pt x="189445" y="753151"/>
                  </a:lnTo>
                  <a:lnTo>
                    <a:pt x="228776" y="775222"/>
                  </a:lnTo>
                  <a:lnTo>
                    <a:pt x="270640" y="792921"/>
                  </a:lnTo>
                  <a:lnTo>
                    <a:pt x="314730" y="805943"/>
                  </a:lnTo>
                  <a:lnTo>
                    <a:pt x="360740" y="813981"/>
                  </a:lnTo>
                  <a:lnTo>
                    <a:pt x="408364" y="816729"/>
                  </a:lnTo>
                  <a:lnTo>
                    <a:pt x="455988" y="813981"/>
                  </a:lnTo>
                  <a:lnTo>
                    <a:pt x="501998" y="805943"/>
                  </a:lnTo>
                  <a:lnTo>
                    <a:pt x="546088" y="792921"/>
                  </a:lnTo>
                  <a:lnTo>
                    <a:pt x="587952" y="775222"/>
                  </a:lnTo>
                  <a:lnTo>
                    <a:pt x="627283" y="753151"/>
                  </a:lnTo>
                  <a:lnTo>
                    <a:pt x="663775" y="727015"/>
                  </a:lnTo>
                  <a:lnTo>
                    <a:pt x="697121" y="697121"/>
                  </a:lnTo>
                  <a:lnTo>
                    <a:pt x="727015" y="663775"/>
                  </a:lnTo>
                  <a:lnTo>
                    <a:pt x="753151" y="627283"/>
                  </a:lnTo>
                  <a:lnTo>
                    <a:pt x="775222" y="587952"/>
                  </a:lnTo>
                  <a:lnTo>
                    <a:pt x="792921" y="546088"/>
                  </a:lnTo>
                  <a:lnTo>
                    <a:pt x="805943" y="501998"/>
                  </a:lnTo>
                  <a:lnTo>
                    <a:pt x="813981" y="455988"/>
                  </a:lnTo>
                  <a:lnTo>
                    <a:pt x="816729" y="408364"/>
                  </a:lnTo>
                  <a:lnTo>
                    <a:pt x="813981" y="360740"/>
                  </a:lnTo>
                  <a:lnTo>
                    <a:pt x="805943" y="314730"/>
                  </a:lnTo>
                  <a:lnTo>
                    <a:pt x="792921" y="270640"/>
                  </a:lnTo>
                  <a:lnTo>
                    <a:pt x="775222" y="228776"/>
                  </a:lnTo>
                  <a:lnTo>
                    <a:pt x="753151" y="189445"/>
                  </a:lnTo>
                  <a:lnTo>
                    <a:pt x="727015" y="152953"/>
                  </a:lnTo>
                  <a:lnTo>
                    <a:pt x="697121" y="119607"/>
                  </a:lnTo>
                  <a:lnTo>
                    <a:pt x="663775" y="89713"/>
                  </a:lnTo>
                  <a:lnTo>
                    <a:pt x="627283" y="63577"/>
                  </a:lnTo>
                  <a:lnTo>
                    <a:pt x="587952" y="41506"/>
                  </a:lnTo>
                  <a:lnTo>
                    <a:pt x="546088" y="23807"/>
                  </a:lnTo>
                  <a:lnTo>
                    <a:pt x="501998" y="10785"/>
                  </a:lnTo>
                  <a:lnTo>
                    <a:pt x="455988" y="2747"/>
                  </a:lnTo>
                  <a:lnTo>
                    <a:pt x="408364" y="0"/>
                  </a:lnTo>
                  <a:close/>
                </a:path>
              </a:pathLst>
            </a:custGeom>
            <a:solidFill>
              <a:srgbClr val="FF0042"/>
            </a:solidFill>
          </p:spPr>
          <p:txBody>
            <a:bodyPr wrap="square" lIns="0" tIns="0" rIns="0" bIns="0" rtlCol="0"/>
            <a:lstStyle/>
            <a:p>
              <a:pPr defTabSz="554492"/>
              <a:endParaRPr sz="1092" kern="0">
                <a:solidFill>
                  <a:sysClr val="windowText" lastClr="000000"/>
                </a:solidFill>
              </a:endParaRPr>
            </a:p>
          </p:txBody>
        </p:sp>
        <p:sp>
          <p:nvSpPr>
            <p:cNvPr id="57" name="object 7">
              <a:extLst>
                <a:ext uri="{FF2B5EF4-FFF2-40B4-BE49-F238E27FC236}">
                  <a16:creationId xmlns:a16="http://schemas.microsoft.com/office/drawing/2014/main" id="{31076906-BE72-9206-5EC6-7099F7833BD0}"/>
                </a:ext>
              </a:extLst>
            </p:cNvPr>
            <p:cNvSpPr>
              <a:spLocks noGrp="1" noRot="1" noMove="1" noResize="1" noEditPoints="1" noAdjustHandles="1" noChangeArrowheads="1" noChangeShapeType="1"/>
            </p:cNvSpPr>
            <p:nvPr/>
          </p:nvSpPr>
          <p:spPr>
            <a:xfrm>
              <a:off x="604771" y="4538082"/>
              <a:ext cx="301891" cy="207935"/>
            </a:xfrm>
            <a:custGeom>
              <a:avLst/>
              <a:gdLst/>
              <a:ahLst/>
              <a:cxnLst/>
              <a:rect l="l" t="t" r="r" b="b"/>
              <a:pathLst>
                <a:path w="497840" h="342900">
                  <a:moveTo>
                    <a:pt x="249161" y="46570"/>
                  </a:moveTo>
                  <a:lnTo>
                    <a:pt x="201333" y="12573"/>
                  </a:lnTo>
                  <a:lnTo>
                    <a:pt x="139979" y="0"/>
                  </a:lnTo>
                  <a:lnTo>
                    <a:pt x="95732" y="6350"/>
                  </a:lnTo>
                  <a:lnTo>
                    <a:pt x="57315" y="24015"/>
                  </a:lnTo>
                  <a:lnTo>
                    <a:pt x="27012" y="50965"/>
                  </a:lnTo>
                  <a:lnTo>
                    <a:pt x="7137" y="85128"/>
                  </a:lnTo>
                  <a:lnTo>
                    <a:pt x="0" y="124460"/>
                  </a:lnTo>
                  <a:lnTo>
                    <a:pt x="0" y="342265"/>
                  </a:lnTo>
                  <a:lnTo>
                    <a:pt x="62090" y="342265"/>
                  </a:lnTo>
                  <a:lnTo>
                    <a:pt x="62090" y="124460"/>
                  </a:lnTo>
                  <a:lnTo>
                    <a:pt x="68211" y="99695"/>
                  </a:lnTo>
                  <a:lnTo>
                    <a:pt x="84899" y="79476"/>
                  </a:lnTo>
                  <a:lnTo>
                    <a:pt x="109664" y="65836"/>
                  </a:lnTo>
                  <a:lnTo>
                    <a:pt x="139979" y="60845"/>
                  </a:lnTo>
                  <a:lnTo>
                    <a:pt x="159905" y="62941"/>
                  </a:lnTo>
                  <a:lnTo>
                    <a:pt x="177914" y="68884"/>
                  </a:lnTo>
                  <a:lnTo>
                    <a:pt x="193357" y="78130"/>
                  </a:lnTo>
                  <a:lnTo>
                    <a:pt x="205574" y="90144"/>
                  </a:lnTo>
                  <a:lnTo>
                    <a:pt x="234886" y="60845"/>
                  </a:lnTo>
                  <a:lnTo>
                    <a:pt x="249161" y="46570"/>
                  </a:lnTo>
                  <a:close/>
                </a:path>
                <a:path w="497840" h="342900">
                  <a:moveTo>
                    <a:pt x="279958" y="109283"/>
                  </a:moveTo>
                  <a:lnTo>
                    <a:pt x="217868" y="171132"/>
                  </a:lnTo>
                  <a:lnTo>
                    <a:pt x="217868" y="342277"/>
                  </a:lnTo>
                  <a:lnTo>
                    <a:pt x="279958" y="342277"/>
                  </a:lnTo>
                  <a:lnTo>
                    <a:pt x="279958" y="109283"/>
                  </a:lnTo>
                  <a:close/>
                </a:path>
                <a:path w="497840" h="342900">
                  <a:moveTo>
                    <a:pt x="497827" y="124472"/>
                  </a:moveTo>
                  <a:lnTo>
                    <a:pt x="489369" y="81749"/>
                  </a:lnTo>
                  <a:lnTo>
                    <a:pt x="465975" y="45415"/>
                  </a:lnTo>
                  <a:lnTo>
                    <a:pt x="430657" y="18148"/>
                  </a:lnTo>
                  <a:lnTo>
                    <a:pt x="386397" y="2603"/>
                  </a:lnTo>
                  <a:lnTo>
                    <a:pt x="320281" y="68719"/>
                  </a:lnTo>
                  <a:lnTo>
                    <a:pt x="328930" y="65379"/>
                  </a:lnTo>
                  <a:lnTo>
                    <a:pt x="338137" y="62903"/>
                  </a:lnTo>
                  <a:lnTo>
                    <a:pt x="347802" y="61366"/>
                  </a:lnTo>
                  <a:lnTo>
                    <a:pt x="357860" y="60833"/>
                  </a:lnTo>
                  <a:lnTo>
                    <a:pt x="388175" y="65836"/>
                  </a:lnTo>
                  <a:lnTo>
                    <a:pt x="412927" y="79476"/>
                  </a:lnTo>
                  <a:lnTo>
                    <a:pt x="429628" y="99707"/>
                  </a:lnTo>
                  <a:lnTo>
                    <a:pt x="435749" y="124472"/>
                  </a:lnTo>
                  <a:lnTo>
                    <a:pt x="435749" y="342265"/>
                  </a:lnTo>
                  <a:lnTo>
                    <a:pt x="497827" y="342265"/>
                  </a:lnTo>
                  <a:lnTo>
                    <a:pt x="497827" y="124472"/>
                  </a:lnTo>
                  <a:close/>
                </a:path>
              </a:pathLst>
            </a:custGeom>
            <a:solidFill>
              <a:srgbClr val="FFFFFF"/>
            </a:solidFill>
          </p:spPr>
          <p:txBody>
            <a:bodyPr wrap="square" lIns="0" tIns="0" rIns="0" bIns="0" rtlCol="0"/>
            <a:lstStyle/>
            <a:p>
              <a:pPr defTabSz="554492"/>
              <a:endParaRPr sz="1092" kern="0">
                <a:solidFill>
                  <a:sysClr val="windowText" lastClr="000000"/>
                </a:solidFill>
              </a:endParaRPr>
            </a:p>
          </p:txBody>
        </p:sp>
      </p:grpSp>
    </p:spTree>
    <p:extLst>
      <p:ext uri="{BB962C8B-B14F-4D97-AF65-F5344CB8AC3E}">
        <p14:creationId xmlns:p14="http://schemas.microsoft.com/office/powerpoint/2010/main" val="5561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0E23"/>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90283532-ACA7-A4C6-CDB1-CC865EC70D5F}"/>
              </a:ext>
            </a:extLst>
          </p:cNvPr>
          <p:cNvSpPr/>
          <p:nvPr/>
        </p:nvSpPr>
        <p:spPr>
          <a:xfrm>
            <a:off x="3071814" y="-791"/>
            <a:ext cx="9120186" cy="6858000"/>
          </a:xfrm>
          <a:prstGeom prst="rect">
            <a:avLst/>
          </a:prstGeom>
          <a:solidFill>
            <a:srgbClr val="000C1E"/>
          </a:solidFill>
          <a:ln>
            <a:solidFill>
              <a:srgbClr val="3A4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6068578-896E-8618-602D-50261155E87D}"/>
              </a:ext>
            </a:extLst>
          </p:cNvPr>
          <p:cNvSpPr txBox="1"/>
          <p:nvPr/>
        </p:nvSpPr>
        <p:spPr>
          <a:xfrm>
            <a:off x="407566" y="709120"/>
            <a:ext cx="2664247" cy="523220"/>
          </a:xfrm>
          <a:prstGeom prst="rect">
            <a:avLst/>
          </a:prstGeom>
          <a:noFill/>
        </p:spPr>
        <p:txBody>
          <a:bodyPr wrap="square" lIns="91440" tIns="45720" rIns="91440" bIns="45720" rtlCol="0" anchor="t">
            <a:spAutoFit/>
          </a:bodyPr>
          <a:lstStyle/>
          <a:p>
            <a:r>
              <a:rPr lang="en-GB" sz="2800" dirty="0">
                <a:solidFill>
                  <a:schemeClr val="bg1"/>
                </a:solidFill>
                <a:latin typeface="Space Grotesk"/>
                <a:ea typeface="Calibri"/>
                <a:cs typeface="Poppins"/>
              </a:rPr>
              <a:t>FOREWORD.</a:t>
            </a:r>
            <a:endParaRPr lang="en-US" sz="2800" dirty="0">
              <a:solidFill>
                <a:schemeClr val="bg1"/>
              </a:solidFill>
              <a:latin typeface="Space Grotesk"/>
              <a:ea typeface="Calibri"/>
              <a:cs typeface="Calibri"/>
            </a:endParaRPr>
          </a:p>
        </p:txBody>
      </p:sp>
      <p:pic>
        <p:nvPicPr>
          <p:cNvPr id="5" name="Picture 4">
            <a:extLst>
              <a:ext uri="{FF2B5EF4-FFF2-40B4-BE49-F238E27FC236}">
                <a16:creationId xmlns:a16="http://schemas.microsoft.com/office/drawing/2014/main" id="{40ECE3AA-D49C-01A0-8C62-345A81BE6FEF}"/>
              </a:ext>
            </a:extLst>
          </p:cNvPr>
          <p:cNvPicPr>
            <a:picLocks noChangeAspect="1"/>
          </p:cNvPicPr>
          <p:nvPr/>
        </p:nvPicPr>
        <p:blipFill>
          <a:blip r:embed="rId4"/>
          <a:stretch>
            <a:fillRect/>
          </a:stretch>
        </p:blipFill>
        <p:spPr>
          <a:xfrm>
            <a:off x="139158" y="6478743"/>
            <a:ext cx="2305050" cy="238125"/>
          </a:xfrm>
          <a:prstGeom prst="rect">
            <a:avLst/>
          </a:prstGeom>
        </p:spPr>
      </p:pic>
      <p:sp>
        <p:nvSpPr>
          <p:cNvPr id="6" name="TextBox 5">
            <a:extLst>
              <a:ext uri="{FF2B5EF4-FFF2-40B4-BE49-F238E27FC236}">
                <a16:creationId xmlns:a16="http://schemas.microsoft.com/office/drawing/2014/main" id="{0B47ECFB-815A-4456-028E-3621F7445C54}"/>
              </a:ext>
            </a:extLst>
          </p:cNvPr>
          <p:cNvSpPr txBox="1"/>
          <p:nvPr/>
        </p:nvSpPr>
        <p:spPr>
          <a:xfrm>
            <a:off x="3385616" y="709120"/>
            <a:ext cx="8492581" cy="3539430"/>
          </a:xfrm>
          <a:prstGeom prst="rect">
            <a:avLst/>
          </a:prstGeom>
          <a:noFill/>
        </p:spPr>
        <p:txBody>
          <a:bodyPr wrap="square">
            <a:spAutoFit/>
          </a:bodyPr>
          <a:lstStyle/>
          <a:p>
            <a:pPr algn="l"/>
            <a:r>
              <a:rPr lang="en-US" sz="1400" dirty="0">
                <a:solidFill>
                  <a:schemeClr val="bg1"/>
                </a:solidFill>
                <a:latin typeface="Inter Tight" pitchFamily="2" charset="0"/>
                <a:ea typeface="Inter Tight" pitchFamily="2" charset="0"/>
                <a:cs typeface="Inter Tight" pitchFamily="2" charset="0"/>
              </a:rPr>
              <a:t>As Morson Praxis presents its Gender Pay Gap Report for the year 2025, we embark on a journey of transparency and accountability. As we embark on this journey of transparency and accountability, it is essential to understand the context and purpose of this report.</a:t>
            </a:r>
          </a:p>
          <a:p>
            <a:pPr algn="l"/>
            <a:endParaRPr lang="en-US" sz="1400" dirty="0">
              <a:solidFill>
                <a:schemeClr val="bg1"/>
              </a:solidFill>
              <a:latin typeface="Inter Tight" pitchFamily="2" charset="0"/>
              <a:ea typeface="Inter Tight" pitchFamily="2" charset="0"/>
              <a:cs typeface="Inter Tight" pitchFamily="2" charset="0"/>
            </a:endParaRPr>
          </a:p>
          <a:p>
            <a:pPr algn="l"/>
            <a:r>
              <a:rPr lang="en-US" sz="1400" dirty="0">
                <a:solidFill>
                  <a:schemeClr val="bg1"/>
                </a:solidFill>
                <a:latin typeface="Inter Tight" pitchFamily="2" charset="0"/>
                <a:ea typeface="Inter Tight" pitchFamily="2" charset="0"/>
                <a:cs typeface="Inter Tight" pitchFamily="2" charset="0"/>
              </a:rPr>
              <a:t>We </a:t>
            </a:r>
            <a:r>
              <a:rPr lang="en-US" sz="1400" dirty="0" err="1">
                <a:solidFill>
                  <a:schemeClr val="bg1"/>
                </a:solidFill>
                <a:latin typeface="Inter Tight" pitchFamily="2" charset="0"/>
                <a:ea typeface="Inter Tight" pitchFamily="2" charset="0"/>
                <a:cs typeface="Inter Tight" pitchFamily="2" charset="0"/>
              </a:rPr>
              <a:t>recognise</a:t>
            </a:r>
            <a:r>
              <a:rPr lang="en-US" sz="1400" dirty="0">
                <a:solidFill>
                  <a:schemeClr val="bg1"/>
                </a:solidFill>
                <a:latin typeface="Inter Tight" pitchFamily="2" charset="0"/>
                <a:ea typeface="Inter Tight" pitchFamily="2" charset="0"/>
                <a:cs typeface="Inter Tight" pitchFamily="2" charset="0"/>
              </a:rPr>
              <a:t> that one of the biggest issues facing our industry is the underrepresentation of women working in STEM careers. Bridging the gender gap in these fields not only fosters diversity but also unlocks a wealth of untapped talent and perspectives. We are committed to actively addressing this disparity through strategic initiatives aimed at attracting, retaining, and promoting women within our </a:t>
            </a:r>
            <a:r>
              <a:rPr lang="en-US" sz="1400" dirty="0" err="1">
                <a:solidFill>
                  <a:schemeClr val="bg1"/>
                </a:solidFill>
                <a:latin typeface="Inter Tight" pitchFamily="2" charset="0"/>
                <a:ea typeface="Inter Tight" pitchFamily="2" charset="0"/>
                <a:cs typeface="Inter Tight" pitchFamily="2" charset="0"/>
              </a:rPr>
              <a:t>organisation</a:t>
            </a:r>
            <a:r>
              <a:rPr lang="en-US" sz="1400" dirty="0">
                <a:solidFill>
                  <a:schemeClr val="bg1"/>
                </a:solidFill>
                <a:latin typeface="Inter Tight" pitchFamily="2" charset="0"/>
                <a:ea typeface="Inter Tight" pitchFamily="2" charset="0"/>
                <a:cs typeface="Inter Tight" pitchFamily="2" charset="0"/>
              </a:rPr>
              <a:t>. By cultivating an inclusive environment and implementing targeted measures, we are taking significant steps to ensure that women in STEM roles at Morson Praxis have equal opportunities for growth, recognition, and success. </a:t>
            </a:r>
          </a:p>
          <a:p>
            <a:pPr algn="l"/>
            <a:endParaRPr lang="en-US" sz="1400" dirty="0">
              <a:solidFill>
                <a:schemeClr val="bg1"/>
              </a:solidFill>
              <a:latin typeface="Inter Tight" pitchFamily="2" charset="0"/>
              <a:ea typeface="Inter Tight" pitchFamily="2" charset="0"/>
              <a:cs typeface="Inter Tight" pitchFamily="2" charset="0"/>
            </a:endParaRPr>
          </a:p>
          <a:p>
            <a:pPr algn="l"/>
            <a:r>
              <a:rPr lang="en-US" sz="1400" dirty="0">
                <a:solidFill>
                  <a:schemeClr val="bg1"/>
                </a:solidFill>
                <a:latin typeface="Inter Tight" pitchFamily="2" charset="0"/>
                <a:ea typeface="Inter Tight" pitchFamily="2" charset="0"/>
                <a:cs typeface="Inter Tight" pitchFamily="2" charset="0"/>
              </a:rPr>
              <a:t>At Morson Praxis, we believe in the values of courage, collaboration, curiosity, and care. These values are at the heart of everything we do, and we are committed to ensuring that they are reflected in our approach to gender equality. We are seeing incremental increases in women coming into the industry, but the figure is nowhere near representative of the UK population. We must continue to work towards a more diverse and inclusive engineering industry, where everyone has an equal opportunity to succeed.</a:t>
            </a:r>
          </a:p>
        </p:txBody>
      </p:sp>
    </p:spTree>
    <p:custDataLst>
      <p:tags r:id="rId1"/>
    </p:custDataLst>
    <p:extLst>
      <p:ext uri="{BB962C8B-B14F-4D97-AF65-F5344CB8AC3E}">
        <p14:creationId xmlns:p14="http://schemas.microsoft.com/office/powerpoint/2010/main" val="4090559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6297">
        <p159:morph option="byObject"/>
      </p:transition>
    </mc:Choice>
    <mc:Fallback xmlns="">
      <p:transition spd="slow" advTm="16297">
        <p:fade/>
      </p:transition>
    </mc:Fallback>
  </mc:AlternateContent>
  <p:extLst>
    <p:ext uri="{E180D4A7-C9FB-4DFB-919C-405C955672EB}">
      <p14:showEvtLst xmlns:p14="http://schemas.microsoft.com/office/powerpoint/2010/main">
        <p14:playEvt time="1486" objId="2"/>
        <p14:stopEvt time="13581"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0529-8B9B-83B8-1A5E-A56DD60E36F6}"/>
            </a:ext>
          </a:extLst>
        </p:cNvPr>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9259F8C-A38B-8908-9D3B-A4BC6D4B2742}"/>
              </a:ext>
            </a:extLst>
          </p:cNvPr>
          <p:cNvSpPr/>
          <p:nvPr/>
        </p:nvSpPr>
        <p:spPr>
          <a:xfrm>
            <a:off x="279400" y="309838"/>
            <a:ext cx="4155440" cy="6337300"/>
          </a:xfrm>
          <a:prstGeom prst="snip2DiagRect">
            <a:avLst>
              <a:gd name="adj1" fmla="val 0"/>
              <a:gd name="adj2" fmla="val 11353"/>
            </a:avLst>
          </a:prstGeom>
          <a:solidFill>
            <a:srgbClr val="071E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TextBox 15">
            <a:extLst>
              <a:ext uri="{FF2B5EF4-FFF2-40B4-BE49-F238E27FC236}">
                <a16:creationId xmlns:a16="http://schemas.microsoft.com/office/drawing/2014/main" id="{7FF49B52-F54A-0B6C-B3E8-930CFD143FD2}"/>
              </a:ext>
            </a:extLst>
          </p:cNvPr>
          <p:cNvSpPr txBox="1"/>
          <p:nvPr/>
        </p:nvSpPr>
        <p:spPr>
          <a:xfrm>
            <a:off x="926786" y="2263198"/>
            <a:ext cx="2677793" cy="461665"/>
          </a:xfrm>
          <a:prstGeom prst="rect">
            <a:avLst/>
          </a:prstGeom>
          <a:noFill/>
        </p:spPr>
        <p:txBody>
          <a:bodyPr wrap="square" lIns="91440" tIns="45720" rIns="91440" bIns="45720" rtlCol="0" anchor="t">
            <a:spAutoFit/>
          </a:bodyPr>
          <a:lstStyle/>
          <a:p>
            <a:r>
              <a:rPr lang="en-US" sz="2400" dirty="0">
                <a:solidFill>
                  <a:schemeClr val="bg1"/>
                </a:solidFill>
                <a:latin typeface="Space Grotesk"/>
                <a:cs typeface="Space Grotesk"/>
              </a:rPr>
              <a:t>THE DATA.</a:t>
            </a:r>
            <a:endParaRPr lang="en-GB" sz="2400" dirty="0">
              <a:solidFill>
                <a:schemeClr val="bg1"/>
              </a:solidFill>
              <a:latin typeface="Space Grotesk"/>
              <a:cs typeface="Space Grotesk"/>
            </a:endParaRPr>
          </a:p>
        </p:txBody>
      </p:sp>
      <p:sp>
        <p:nvSpPr>
          <p:cNvPr id="102" name="Freeform: Shape 101">
            <a:extLst>
              <a:ext uri="{FF2B5EF4-FFF2-40B4-BE49-F238E27FC236}">
                <a16:creationId xmlns:a16="http://schemas.microsoft.com/office/drawing/2014/main" id="{9B11E763-AE97-6344-654E-4052084CE760}"/>
              </a:ext>
            </a:extLst>
          </p:cNvPr>
          <p:cNvSpPr/>
          <p:nvPr/>
        </p:nvSpPr>
        <p:spPr>
          <a:xfrm>
            <a:off x="-152400" y="5173132"/>
            <a:ext cx="12065000" cy="1193800"/>
          </a:xfrm>
          <a:custGeom>
            <a:avLst/>
            <a:gdLst>
              <a:gd name="connsiteX0" fmla="*/ 0 w 12065000"/>
              <a:gd name="connsiteY0" fmla="*/ 0 h 1193800"/>
              <a:gd name="connsiteX1" fmla="*/ 1193800 w 12065000"/>
              <a:gd name="connsiteY1" fmla="*/ 1193800 h 1193800"/>
              <a:gd name="connsiteX2" fmla="*/ 12065000 w 12065000"/>
              <a:gd name="connsiteY2" fmla="*/ 1193800 h 1193800"/>
            </a:gdLst>
            <a:ahLst/>
            <a:cxnLst>
              <a:cxn ang="0">
                <a:pos x="connsiteX0" y="connsiteY0"/>
              </a:cxn>
              <a:cxn ang="0">
                <a:pos x="connsiteX1" y="connsiteY1"/>
              </a:cxn>
              <a:cxn ang="0">
                <a:pos x="connsiteX2" y="connsiteY2"/>
              </a:cxn>
            </a:cxnLst>
            <a:rect l="l" t="t" r="r" b="b"/>
            <a:pathLst>
              <a:path w="12065000" h="1193800">
                <a:moveTo>
                  <a:pt x="0" y="0"/>
                </a:moveTo>
                <a:lnTo>
                  <a:pt x="1193800" y="1193800"/>
                </a:lnTo>
                <a:lnTo>
                  <a:pt x="12065000" y="1193800"/>
                </a:lnTo>
              </a:path>
            </a:pathLst>
          </a:custGeom>
          <a:no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lumMod val="95000"/>
                </a:schemeClr>
              </a:solidFill>
            </a:endParaRPr>
          </a:p>
        </p:txBody>
      </p:sp>
      <p:sp>
        <p:nvSpPr>
          <p:cNvPr id="111" name="Rectangle: Diagonal Corners Snipped 110">
            <a:extLst>
              <a:ext uri="{FF2B5EF4-FFF2-40B4-BE49-F238E27FC236}">
                <a16:creationId xmlns:a16="http://schemas.microsoft.com/office/drawing/2014/main" id="{57774FD8-BC9C-3644-84E1-9F40EA5BAF22}"/>
              </a:ext>
            </a:extLst>
          </p:cNvPr>
          <p:cNvSpPr/>
          <p:nvPr/>
        </p:nvSpPr>
        <p:spPr>
          <a:xfrm>
            <a:off x="3387999" y="974359"/>
            <a:ext cx="2093681" cy="1119768"/>
          </a:xfrm>
          <a:prstGeom prst="snip2DiagRect">
            <a:avLst>
              <a:gd name="adj1" fmla="val 0"/>
              <a:gd name="adj2" fmla="val 11353"/>
            </a:avLst>
          </a:prstGeom>
          <a:solidFill>
            <a:srgbClr val="0A4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2" name="Rectangle: Diagonal Corners Snipped 111">
            <a:extLst>
              <a:ext uri="{FF2B5EF4-FFF2-40B4-BE49-F238E27FC236}">
                <a16:creationId xmlns:a16="http://schemas.microsoft.com/office/drawing/2014/main" id="{591A35D4-209F-0195-0455-C1BD95F32DA6}"/>
              </a:ext>
            </a:extLst>
          </p:cNvPr>
          <p:cNvSpPr/>
          <p:nvPr/>
        </p:nvSpPr>
        <p:spPr>
          <a:xfrm>
            <a:off x="3383976" y="2213186"/>
            <a:ext cx="2070457" cy="1119768"/>
          </a:xfrm>
          <a:prstGeom prst="snip2DiagRect">
            <a:avLst>
              <a:gd name="adj1" fmla="val 0"/>
              <a:gd name="adj2" fmla="val 11353"/>
            </a:avLst>
          </a:prstGeom>
          <a:solidFill>
            <a:srgbClr val="0A4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3" name="Rectangle: Diagonal Corners Snipped 112">
            <a:extLst>
              <a:ext uri="{FF2B5EF4-FFF2-40B4-BE49-F238E27FC236}">
                <a16:creationId xmlns:a16="http://schemas.microsoft.com/office/drawing/2014/main" id="{C71318F2-9042-55AC-91DC-C27D715E2A8D}"/>
              </a:ext>
            </a:extLst>
          </p:cNvPr>
          <p:cNvSpPr/>
          <p:nvPr/>
        </p:nvSpPr>
        <p:spPr>
          <a:xfrm>
            <a:off x="3383978" y="3448643"/>
            <a:ext cx="2070456" cy="1119768"/>
          </a:xfrm>
          <a:prstGeom prst="snip2DiagRect">
            <a:avLst>
              <a:gd name="adj1" fmla="val 0"/>
              <a:gd name="adj2" fmla="val 11353"/>
            </a:avLst>
          </a:prstGeom>
          <a:solidFill>
            <a:srgbClr val="0A4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4" name="Rectangle: Diagonal Corners Snipped 113">
            <a:extLst>
              <a:ext uri="{FF2B5EF4-FFF2-40B4-BE49-F238E27FC236}">
                <a16:creationId xmlns:a16="http://schemas.microsoft.com/office/drawing/2014/main" id="{BB40EEEF-054A-C57E-347E-65B580562EA7}"/>
              </a:ext>
            </a:extLst>
          </p:cNvPr>
          <p:cNvSpPr/>
          <p:nvPr/>
        </p:nvSpPr>
        <p:spPr>
          <a:xfrm>
            <a:off x="3383977" y="4684101"/>
            <a:ext cx="2045589" cy="1119768"/>
          </a:xfrm>
          <a:prstGeom prst="snip2DiagRect">
            <a:avLst>
              <a:gd name="adj1" fmla="val 0"/>
              <a:gd name="adj2" fmla="val 11353"/>
            </a:avLst>
          </a:prstGeom>
          <a:solidFill>
            <a:srgbClr val="0A4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5" name="TextBox 114">
            <a:extLst>
              <a:ext uri="{FF2B5EF4-FFF2-40B4-BE49-F238E27FC236}">
                <a16:creationId xmlns:a16="http://schemas.microsoft.com/office/drawing/2014/main" id="{7643819E-BF7A-E479-C2A0-A63A04F4927E}"/>
              </a:ext>
            </a:extLst>
          </p:cNvPr>
          <p:cNvSpPr txBox="1"/>
          <p:nvPr/>
        </p:nvSpPr>
        <p:spPr>
          <a:xfrm>
            <a:off x="3518968" y="1111451"/>
            <a:ext cx="1841088" cy="692497"/>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GB" sz="1400" dirty="0">
                <a:solidFill>
                  <a:srgbClr val="00FFFF"/>
                </a:solidFill>
                <a:latin typeface="Space Grotesk" pitchFamily="2" charset="0"/>
                <a:cs typeface="Space Grotesk" pitchFamily="2" charset="0"/>
              </a:rPr>
              <a:t>12.67</a:t>
            </a:r>
            <a:r>
              <a:rPr kumimoji="0" lang="en-GB" sz="1400" i="0" u="none" strike="noStrike" kern="1200" cap="none" spc="0" normalizeH="0" baseline="0" noProof="0" dirty="0">
                <a:ln>
                  <a:noFill/>
                </a:ln>
                <a:solidFill>
                  <a:srgbClr val="00FFFF"/>
                </a:solidFill>
                <a:effectLst/>
                <a:uLnTx/>
                <a:uFillTx/>
                <a:latin typeface="Space Grotesk" pitchFamily="2" charset="0"/>
                <a:cs typeface="Space Grotesk" pitchFamily="2" charset="0"/>
              </a:rPr>
              <a:t>%</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GB" sz="900" i="0" u="none" strike="noStrike" kern="1200" cap="none" spc="0" normalizeH="0" baseline="0" noProof="0" dirty="0">
              <a:ln>
                <a:noFill/>
              </a:ln>
              <a:solidFill>
                <a:srgbClr val="00FFFF"/>
              </a:solidFill>
              <a:effectLst/>
              <a:uLnTx/>
              <a:uFillTx/>
              <a:latin typeface="Space Grotesk" pitchFamily="2" charset="0"/>
              <a:cs typeface="Space Grotesk" pitchFamily="2" charset="0"/>
            </a:endParaRPr>
          </a:p>
          <a:p>
            <a:r>
              <a:rPr lang="en-US" sz="800" dirty="0">
                <a:solidFill>
                  <a:schemeClr val="bg1"/>
                </a:solidFill>
                <a:latin typeface="Inter Tight" pitchFamily="2" charset="0"/>
                <a:ea typeface="Inter Tight" pitchFamily="2" charset="0"/>
                <a:cs typeface="Inter Tight" pitchFamily="2" charset="0"/>
              </a:rPr>
              <a:t>Percentage of workforce who identify as women</a:t>
            </a:r>
            <a:endParaRPr lang="en-GB" sz="800" dirty="0">
              <a:solidFill>
                <a:schemeClr val="bg1"/>
              </a:solidFill>
              <a:latin typeface="Inter Tight" pitchFamily="2" charset="0"/>
              <a:ea typeface="Inter Tight" pitchFamily="2" charset="0"/>
              <a:cs typeface="Inter Tight" pitchFamily="2" charset="0"/>
            </a:endParaRPr>
          </a:p>
        </p:txBody>
      </p:sp>
      <p:sp>
        <p:nvSpPr>
          <p:cNvPr id="116" name="TextBox 115">
            <a:extLst>
              <a:ext uri="{FF2B5EF4-FFF2-40B4-BE49-F238E27FC236}">
                <a16:creationId xmlns:a16="http://schemas.microsoft.com/office/drawing/2014/main" id="{ED8204E0-E120-A686-7313-0703ED1BA9EB}"/>
              </a:ext>
            </a:extLst>
          </p:cNvPr>
          <p:cNvSpPr txBox="1"/>
          <p:nvPr/>
        </p:nvSpPr>
        <p:spPr>
          <a:xfrm>
            <a:off x="3518967" y="2354212"/>
            <a:ext cx="1962713" cy="569387"/>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GB" sz="1400" dirty="0">
                <a:solidFill>
                  <a:srgbClr val="00FFFF"/>
                </a:solidFill>
                <a:latin typeface="Space Grotesk" pitchFamily="2" charset="0"/>
                <a:cs typeface="Space Grotesk" pitchFamily="2" charset="0"/>
              </a:rPr>
              <a:t>27.6</a:t>
            </a:r>
            <a:r>
              <a:rPr kumimoji="0" lang="en-GB" sz="1400" i="0" u="none" strike="noStrike" kern="1200" cap="none" spc="0" normalizeH="0" baseline="0" noProof="0" dirty="0">
                <a:ln>
                  <a:noFill/>
                </a:ln>
                <a:solidFill>
                  <a:srgbClr val="00FFFF"/>
                </a:solidFill>
                <a:effectLst/>
                <a:uLnTx/>
                <a:uFillTx/>
                <a:latin typeface="Space Grotesk" pitchFamily="2" charset="0"/>
                <a:cs typeface="Space Grotesk" pitchFamily="2" charset="0"/>
              </a:rPr>
              <a:t>%</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GB" sz="900" i="0" u="none" strike="noStrike" kern="1200" cap="none" spc="0" normalizeH="0" baseline="0" noProof="0" dirty="0">
              <a:ln>
                <a:noFill/>
              </a:ln>
              <a:solidFill>
                <a:srgbClr val="00FFFF"/>
              </a:solidFill>
              <a:effectLst/>
              <a:uLnTx/>
              <a:uFillTx/>
              <a:latin typeface="Space Grotesk" pitchFamily="2" charset="0"/>
              <a:cs typeface="Space Grotesk" pitchFamily="2" charset="0"/>
            </a:endParaRPr>
          </a:p>
          <a:p>
            <a:pPr defTabSz="914446">
              <a:defRPr/>
            </a:pPr>
            <a:r>
              <a:rPr lang="en-US" sz="800" dirty="0">
                <a:solidFill>
                  <a:schemeClr val="bg1"/>
                </a:solidFill>
                <a:latin typeface="Inter Tight" pitchFamily="2" charset="0"/>
                <a:ea typeface="Inter Tight" pitchFamily="2" charset="0"/>
                <a:cs typeface="Inter Tight" pitchFamily="2" charset="0"/>
              </a:rPr>
              <a:t>The mean or average pay gap</a:t>
            </a:r>
            <a:r>
              <a:rPr lang="en-GB" sz="800" dirty="0">
                <a:solidFill>
                  <a:schemeClr val="bg1"/>
                </a:solidFill>
                <a:latin typeface="Inter Tight" panose="020B0604020202020204" charset="0"/>
                <a:ea typeface="Inter Tight" panose="020B0604020202020204" charset="0"/>
                <a:cs typeface="Inter Tight" panose="020B0604020202020204" charset="0"/>
              </a:rPr>
              <a:t>.</a:t>
            </a:r>
            <a:endParaRPr lang="en-GB" sz="800" dirty="0">
              <a:solidFill>
                <a:schemeClr val="bg1"/>
              </a:solidFill>
            </a:endParaRPr>
          </a:p>
        </p:txBody>
      </p:sp>
      <p:sp>
        <p:nvSpPr>
          <p:cNvPr id="117" name="TextBox 116">
            <a:extLst>
              <a:ext uri="{FF2B5EF4-FFF2-40B4-BE49-F238E27FC236}">
                <a16:creationId xmlns:a16="http://schemas.microsoft.com/office/drawing/2014/main" id="{7FD770C4-2277-1078-7602-12BA39CA8EFF}"/>
              </a:ext>
            </a:extLst>
          </p:cNvPr>
          <p:cNvSpPr txBox="1"/>
          <p:nvPr/>
        </p:nvSpPr>
        <p:spPr>
          <a:xfrm>
            <a:off x="3518968" y="3584050"/>
            <a:ext cx="1853216" cy="692497"/>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GB" sz="1400" dirty="0">
                <a:solidFill>
                  <a:srgbClr val="00FFFF"/>
                </a:solidFill>
                <a:latin typeface="Space Grotesk" pitchFamily="2" charset="0"/>
                <a:cs typeface="Space Grotesk" pitchFamily="2" charset="0"/>
              </a:rPr>
              <a:t>14.8% </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GB" sz="900" i="0" u="none" strike="noStrike" kern="1200" cap="none" spc="0" normalizeH="0" baseline="0" noProof="0" dirty="0">
              <a:ln>
                <a:noFill/>
              </a:ln>
              <a:solidFill>
                <a:srgbClr val="00FFFF"/>
              </a:solidFill>
              <a:effectLst/>
              <a:uLnTx/>
              <a:uFillTx/>
              <a:latin typeface="Space Grotesk" pitchFamily="2" charset="0"/>
              <a:cs typeface="Space Grotesk" pitchFamily="2" charset="0"/>
            </a:endParaRPr>
          </a:p>
          <a:p>
            <a:pPr defTabSz="914446">
              <a:defRPr/>
            </a:pPr>
            <a:r>
              <a:rPr lang="en-US" sz="800" dirty="0">
                <a:solidFill>
                  <a:schemeClr val="bg1"/>
                </a:solidFill>
                <a:latin typeface="Inter Tight" pitchFamily="2" charset="0"/>
                <a:ea typeface="Inter Tight" pitchFamily="2" charset="0"/>
                <a:cs typeface="Inter Tight" pitchFamily="2" charset="0"/>
              </a:rPr>
              <a:t>Percentage higher than national average.</a:t>
            </a:r>
            <a:endParaRPr kumimoji="0" lang="en-GB" sz="800" i="0" u="none" strike="noStrike" kern="1200" cap="none" spc="0" normalizeH="0" baseline="0" noProof="0" dirty="0">
              <a:ln>
                <a:noFill/>
              </a:ln>
              <a:solidFill>
                <a:schemeClr val="bg1"/>
              </a:solidFill>
              <a:effectLst/>
              <a:uLnTx/>
              <a:uFillTx/>
              <a:latin typeface="Inter Tight" pitchFamily="2" charset="0"/>
              <a:ea typeface="Inter Tight" pitchFamily="2" charset="0"/>
              <a:cs typeface="Inter Tight" pitchFamily="2" charset="0"/>
            </a:endParaRPr>
          </a:p>
        </p:txBody>
      </p:sp>
      <p:sp>
        <p:nvSpPr>
          <p:cNvPr id="118" name="TextBox 117">
            <a:extLst>
              <a:ext uri="{FF2B5EF4-FFF2-40B4-BE49-F238E27FC236}">
                <a16:creationId xmlns:a16="http://schemas.microsoft.com/office/drawing/2014/main" id="{A6470E3B-1CE5-CBAA-0A34-9C342CA70C1B}"/>
              </a:ext>
            </a:extLst>
          </p:cNvPr>
          <p:cNvSpPr txBox="1"/>
          <p:nvPr/>
        </p:nvSpPr>
        <p:spPr>
          <a:xfrm>
            <a:off x="3517986" y="4820218"/>
            <a:ext cx="1936447" cy="661720"/>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GB" sz="1400" dirty="0">
                <a:solidFill>
                  <a:srgbClr val="00FFFF"/>
                </a:solidFill>
                <a:latin typeface="Space Grotesk" pitchFamily="2" charset="0"/>
                <a:cs typeface="Space Grotesk" pitchFamily="2" charset="0"/>
              </a:rPr>
              <a:t>78.2%</a:t>
            </a:r>
          </a:p>
          <a:p>
            <a:pPr marL="0" marR="0" lvl="0" indent="0" algn="l" defTabSz="914446" rtl="0" eaLnBrk="1" fontAlgn="auto" latinLnBrk="0" hangingPunct="1">
              <a:lnSpc>
                <a:spcPct val="100000"/>
              </a:lnSpc>
              <a:spcBef>
                <a:spcPts val="0"/>
              </a:spcBef>
              <a:spcAft>
                <a:spcPts val="0"/>
              </a:spcAft>
              <a:buClrTx/>
              <a:buSzTx/>
              <a:buFontTx/>
              <a:buNone/>
              <a:tabLst/>
              <a:defRPr/>
            </a:pPr>
            <a:r>
              <a:rPr lang="en-GB" sz="1400" dirty="0">
                <a:solidFill>
                  <a:srgbClr val="00FFFF"/>
                </a:solidFill>
                <a:latin typeface="Space Grotesk" pitchFamily="2" charset="0"/>
                <a:cs typeface="Space Grotesk" pitchFamily="2" charset="0"/>
              </a:rPr>
              <a:t> </a:t>
            </a:r>
            <a:endParaRPr kumimoji="0" lang="en-GB" sz="1400" i="0" u="none" strike="noStrike" kern="1200" cap="none" spc="0" normalizeH="0" baseline="0" noProof="0" dirty="0">
              <a:ln>
                <a:noFill/>
              </a:ln>
              <a:solidFill>
                <a:srgbClr val="00FFFF"/>
              </a:solidFill>
              <a:effectLst/>
              <a:uLnTx/>
              <a:uFillTx/>
              <a:latin typeface="Space Grotesk" pitchFamily="2" charset="0"/>
              <a:cs typeface="Space Grotesk" pitchFamily="2" charset="0"/>
            </a:endParaRPr>
          </a:p>
          <a:p>
            <a:r>
              <a:rPr lang="en-US" sz="800" dirty="0">
                <a:solidFill>
                  <a:schemeClr val="bg1"/>
                </a:solidFill>
                <a:latin typeface="Inter Tight" pitchFamily="2" charset="0"/>
                <a:ea typeface="Inter Tight" pitchFamily="2" charset="0"/>
                <a:cs typeface="Inter Tight" pitchFamily="2" charset="0"/>
              </a:rPr>
              <a:t>The mean or average bonus gap</a:t>
            </a:r>
            <a:r>
              <a:rPr lang="en-US" sz="800" dirty="0">
                <a:solidFill>
                  <a:schemeClr val="bg1"/>
                </a:solidFill>
                <a:latin typeface="Poppins" panose="00000500000000000000" pitchFamily="2" charset="0"/>
                <a:cs typeface="Poppins" panose="00000500000000000000" pitchFamily="2" charset="0"/>
              </a:rPr>
              <a:t>.</a:t>
            </a:r>
            <a:endParaRPr lang="en-GB" sz="800" dirty="0">
              <a:solidFill>
                <a:schemeClr val="bg1"/>
              </a:solidFill>
            </a:endParaRPr>
          </a:p>
        </p:txBody>
      </p:sp>
      <p:sp>
        <p:nvSpPr>
          <p:cNvPr id="11" name="TextBox 10">
            <a:extLst>
              <a:ext uri="{FF2B5EF4-FFF2-40B4-BE49-F238E27FC236}">
                <a16:creationId xmlns:a16="http://schemas.microsoft.com/office/drawing/2014/main" id="{48601053-12DA-CA05-4406-A872DC38BD38}"/>
              </a:ext>
            </a:extLst>
          </p:cNvPr>
          <p:cNvSpPr txBox="1"/>
          <p:nvPr/>
        </p:nvSpPr>
        <p:spPr>
          <a:xfrm>
            <a:off x="5880100" y="739276"/>
            <a:ext cx="5760720" cy="4832092"/>
          </a:xfrm>
          <a:prstGeom prst="rect">
            <a:avLst/>
          </a:prstGeom>
          <a:noFill/>
        </p:spPr>
        <p:txBody>
          <a:bodyPr wrap="square">
            <a:spAutoFit/>
          </a:bodyPr>
          <a:lstStyle/>
          <a:p>
            <a:pPr algn="l"/>
            <a:r>
              <a:rPr lang="en-US" sz="1400" dirty="0">
                <a:latin typeface="Inter Tight" pitchFamily="2" charset="0"/>
                <a:ea typeface="Inter Tight" pitchFamily="2" charset="0"/>
                <a:cs typeface="Inter Tight" pitchFamily="2" charset="0"/>
              </a:rPr>
              <a:t>The gender pay gap is a measure of the difference between average (median) hourly earnings of men and women, usually shown by the percentage men earn more than women. It is </a:t>
            </a:r>
            <a:r>
              <a:rPr lang="en-US" sz="1400" b="1" dirty="0">
                <a:latin typeface="Inter Tight" pitchFamily="2" charset="0"/>
                <a:ea typeface="Inter Tight" pitchFamily="2" charset="0"/>
                <a:cs typeface="Inter Tight" pitchFamily="2" charset="0"/>
              </a:rPr>
              <a:t>not</a:t>
            </a:r>
            <a:r>
              <a:rPr lang="en-US" sz="1400" dirty="0">
                <a:latin typeface="Inter Tight" pitchFamily="2" charset="0"/>
                <a:ea typeface="Inter Tight" pitchFamily="2" charset="0"/>
                <a:cs typeface="Inter Tight" pitchFamily="2" charset="0"/>
              </a:rPr>
              <a:t> a measure of equal pay, which is where men and women in the same job, in the same </a:t>
            </a:r>
            <a:r>
              <a:rPr lang="en-US" sz="1400" dirty="0" err="1">
                <a:latin typeface="Inter Tight" pitchFamily="2" charset="0"/>
                <a:ea typeface="Inter Tight" pitchFamily="2" charset="0"/>
                <a:cs typeface="Inter Tight" pitchFamily="2" charset="0"/>
              </a:rPr>
              <a:t>organisation</a:t>
            </a:r>
            <a:r>
              <a:rPr lang="en-US" sz="1400" dirty="0">
                <a:latin typeface="Inter Tight" pitchFamily="2" charset="0"/>
                <a:ea typeface="Inter Tight" pitchFamily="2" charset="0"/>
                <a:cs typeface="Inter Tight" pitchFamily="2" charset="0"/>
              </a:rPr>
              <a:t> are paid the same. The issue we face as an industry is not one of pay, but the underrepresentation of women. According to the Women’s Engineering Society, women make up only 16.5% of engineers. This is a concerning statistic, and we are actively working towards a more equal gender representation within engineering as a whole.</a:t>
            </a:r>
          </a:p>
          <a:p>
            <a:pPr algn="l"/>
            <a:endParaRPr lang="en-US" sz="1400" dirty="0">
              <a:latin typeface="Inter Tight" pitchFamily="2" charset="0"/>
              <a:ea typeface="Inter Tight" pitchFamily="2" charset="0"/>
              <a:cs typeface="Inter Tight" pitchFamily="2" charset="0"/>
            </a:endParaRPr>
          </a:p>
          <a:p>
            <a:pPr algn="l"/>
            <a:r>
              <a:rPr lang="en-US" sz="1400" dirty="0">
                <a:latin typeface="Inter Tight" pitchFamily="2" charset="0"/>
                <a:ea typeface="Inter Tight" pitchFamily="2" charset="0"/>
                <a:cs typeface="Inter Tight" pitchFamily="2" charset="0"/>
              </a:rPr>
              <a:t>The report does not solely focus on base salaries; it also scrutinizes the bonus gender pay gap and the proportion of men and women who receive bonuses. By examining these dimensions, we aim to gain a comprehensive understanding of the gender dynamics within our </a:t>
            </a:r>
            <a:r>
              <a:rPr lang="en-US" sz="1400" dirty="0" err="1">
                <a:latin typeface="Inter Tight" pitchFamily="2" charset="0"/>
                <a:ea typeface="Inter Tight" pitchFamily="2" charset="0"/>
                <a:cs typeface="Inter Tight" pitchFamily="2" charset="0"/>
              </a:rPr>
              <a:t>organisation</a:t>
            </a:r>
            <a:r>
              <a:rPr lang="en-US" sz="1400" dirty="0">
                <a:latin typeface="Inter Tight" pitchFamily="2" charset="0"/>
                <a:ea typeface="Inter Tight" pitchFamily="2" charset="0"/>
                <a:cs typeface="Inter Tight" pitchFamily="2" charset="0"/>
              </a:rPr>
              <a:t> and work towards fostering a more inclusive and equitable workplace.</a:t>
            </a:r>
          </a:p>
          <a:p>
            <a:pPr algn="l"/>
            <a:endParaRPr lang="en-US" sz="1400" dirty="0">
              <a:latin typeface="Inter Tight" pitchFamily="2" charset="0"/>
              <a:ea typeface="Inter Tight" pitchFamily="2" charset="0"/>
              <a:cs typeface="Inter Tight" pitchFamily="2" charset="0"/>
            </a:endParaRPr>
          </a:p>
          <a:p>
            <a:pPr algn="l"/>
            <a:r>
              <a:rPr lang="en-US" sz="1400" dirty="0">
                <a:latin typeface="Inter Tight" pitchFamily="2" charset="0"/>
                <a:ea typeface="Inter Tight" pitchFamily="2" charset="0"/>
                <a:cs typeface="Inter Tight" pitchFamily="2" charset="0"/>
              </a:rPr>
              <a:t>Morson Praxis values diversity and is committed to fostering an environment where every employee, regardless of gender, has equal opportunities for growth and success. We believe that this report is a crucial step towards achieving this vision, and we welcome the opportunity to share our findings and progress with our stakeholders.</a:t>
            </a:r>
          </a:p>
        </p:txBody>
      </p:sp>
    </p:spTree>
    <p:extLst>
      <p:ext uri="{BB962C8B-B14F-4D97-AF65-F5344CB8AC3E}">
        <p14:creationId xmlns:p14="http://schemas.microsoft.com/office/powerpoint/2010/main" val="10239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Diagonal Corners Snipped 21">
            <a:extLst>
              <a:ext uri="{FF2B5EF4-FFF2-40B4-BE49-F238E27FC236}">
                <a16:creationId xmlns:a16="http://schemas.microsoft.com/office/drawing/2014/main" id="{64DC6B4F-2266-8D3F-E74A-54BB07497FA5}"/>
              </a:ext>
            </a:extLst>
          </p:cNvPr>
          <p:cNvSpPr>
            <a:spLocks noGrp="1" noRot="1" noMove="1" noResize="1" noEditPoints="1" noAdjustHandles="1" noChangeArrowheads="1" noChangeShapeType="1"/>
          </p:cNvSpPr>
          <p:nvPr/>
        </p:nvSpPr>
        <p:spPr>
          <a:xfrm>
            <a:off x="279400" y="260350"/>
            <a:ext cx="5676900" cy="6337300"/>
          </a:xfrm>
          <a:prstGeom prst="snip2DiagRect">
            <a:avLst>
              <a:gd name="adj1" fmla="val 0"/>
              <a:gd name="adj2" fmla="val 11353"/>
            </a:avLst>
          </a:prstGeom>
          <a:solidFill>
            <a:srgbClr val="0A4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311FF76A-36B9-EBEA-C278-FD6287698DF9}"/>
              </a:ext>
            </a:extLst>
          </p:cNvPr>
          <p:cNvSpPr txBox="1">
            <a:spLocks noGrp="1" noRot="1" noMove="1" noResize="1" noEditPoints="1" noAdjustHandles="1" noChangeArrowheads="1" noChangeShapeType="1"/>
          </p:cNvSpPr>
          <p:nvPr/>
        </p:nvSpPr>
        <p:spPr>
          <a:xfrm>
            <a:off x="949959" y="1189551"/>
            <a:ext cx="4043201" cy="954107"/>
          </a:xfrm>
          <a:prstGeom prst="rect">
            <a:avLst/>
          </a:prstGeom>
          <a:noFill/>
        </p:spPr>
        <p:txBody>
          <a:bodyPr wrap="square" rtlCol="0">
            <a:spAutoFit/>
          </a:bodyPr>
          <a:lstStyle/>
          <a:p>
            <a:r>
              <a:rPr lang="en-GB" sz="2800" dirty="0">
                <a:solidFill>
                  <a:schemeClr val="bg1"/>
                </a:solidFill>
                <a:latin typeface="Space Grotesk" pitchFamily="2" charset="0"/>
                <a:cs typeface="Space Grotesk" pitchFamily="2" charset="0"/>
              </a:rPr>
              <a:t>ORGANISATIONAL STRUCTURE.</a:t>
            </a:r>
          </a:p>
        </p:txBody>
      </p:sp>
      <p:sp>
        <p:nvSpPr>
          <p:cNvPr id="3" name="TextBox 2">
            <a:extLst>
              <a:ext uri="{FF2B5EF4-FFF2-40B4-BE49-F238E27FC236}">
                <a16:creationId xmlns:a16="http://schemas.microsoft.com/office/drawing/2014/main" id="{7334E3D6-A33C-B315-9B77-81D344864BB5}"/>
              </a:ext>
            </a:extLst>
          </p:cNvPr>
          <p:cNvSpPr txBox="1"/>
          <p:nvPr/>
        </p:nvSpPr>
        <p:spPr>
          <a:xfrm>
            <a:off x="6710173" y="2271927"/>
            <a:ext cx="4701540" cy="3323987"/>
          </a:xfrm>
          <a:prstGeom prst="rect">
            <a:avLst/>
          </a:prstGeom>
          <a:noFill/>
        </p:spPr>
        <p:txBody>
          <a:bodyPr wrap="square">
            <a:spAutoFit/>
          </a:bodyPr>
          <a:lstStyle/>
          <a:p>
            <a:pPr algn="l"/>
            <a:endParaRPr lang="en-US" sz="1400" dirty="0">
              <a:latin typeface="Inter Tight" pitchFamily="2" charset="0"/>
              <a:ea typeface="Inter Tight" pitchFamily="2" charset="0"/>
              <a:cs typeface="Inter Tight" pitchFamily="2" charset="0"/>
            </a:endParaRPr>
          </a:p>
          <a:p>
            <a:pPr algn="l"/>
            <a:r>
              <a:rPr lang="en-US" sz="1400" dirty="0">
                <a:latin typeface="Inter Tight" pitchFamily="2" charset="0"/>
                <a:ea typeface="Inter Tight" pitchFamily="2" charset="0"/>
                <a:cs typeface="Inter Tight" pitchFamily="2" charset="0"/>
              </a:rPr>
              <a:t>Morson Praxis, as a collective entity, comprises 12.67% individuals who identify as female. This percentage is slightly lower than the 16.5% identified by the Women Engineering Society's statistic, acknowledging this prompts us to recognize that there is a lot of progress to be made.</a:t>
            </a:r>
          </a:p>
          <a:p>
            <a:pPr algn="l"/>
            <a:endParaRPr lang="en-US" sz="1400" dirty="0">
              <a:latin typeface="Inter Tight" pitchFamily="2" charset="0"/>
              <a:ea typeface="Inter Tight" pitchFamily="2" charset="0"/>
              <a:cs typeface="Inter Tight" pitchFamily="2" charset="0"/>
            </a:endParaRPr>
          </a:p>
          <a:p>
            <a:pPr algn="l"/>
            <a:r>
              <a:rPr lang="en-US" sz="1400" dirty="0">
                <a:latin typeface="Inter Tight" pitchFamily="2" charset="0"/>
                <a:ea typeface="Inter Tight" pitchFamily="2" charset="0"/>
                <a:cs typeface="Inter Tight" pitchFamily="2" charset="0"/>
              </a:rPr>
              <a:t>It is essential to contextualize these figures within the broader societal landscape. We acknowledge that our representation is not fully reflective of the engineering industry nor the population as a whole, but we are committed to addressing this disparity, fostering an environment where diversity thrives, and striving for a workforce that mirrors the richness and variety present in our society.</a:t>
            </a:r>
          </a:p>
        </p:txBody>
      </p:sp>
      <p:sp>
        <p:nvSpPr>
          <p:cNvPr id="5" name="TextBox 4">
            <a:extLst>
              <a:ext uri="{FF2B5EF4-FFF2-40B4-BE49-F238E27FC236}">
                <a16:creationId xmlns:a16="http://schemas.microsoft.com/office/drawing/2014/main" id="{AFA1FA8E-4786-93B2-E0F1-927BCECDA5E4}"/>
              </a:ext>
            </a:extLst>
          </p:cNvPr>
          <p:cNvSpPr txBox="1"/>
          <p:nvPr/>
        </p:nvSpPr>
        <p:spPr>
          <a:xfrm>
            <a:off x="3974457" y="2405733"/>
            <a:ext cx="1472506" cy="338554"/>
          </a:xfrm>
          <a:prstGeom prst="rect">
            <a:avLst/>
          </a:prstGeom>
          <a:noFill/>
        </p:spPr>
        <p:txBody>
          <a:bodyPr wrap="square" rtlCol="0">
            <a:spAutoFit/>
          </a:bodyPr>
          <a:lstStyle/>
          <a:p>
            <a:r>
              <a:rPr lang="en-US" sz="1600" b="1" dirty="0">
                <a:solidFill>
                  <a:schemeClr val="bg1"/>
                </a:solidFill>
                <a:latin typeface="Poppins" panose="00000500000000000000" pitchFamily="2" charset="0"/>
                <a:cs typeface="Poppins" panose="00000500000000000000" pitchFamily="2" charset="0"/>
              </a:rPr>
              <a:t>2025</a:t>
            </a:r>
            <a:endParaRPr lang="en-GB" sz="1600" b="1" dirty="0">
              <a:solidFill>
                <a:schemeClr val="bg1"/>
              </a:solidFill>
              <a:latin typeface="Poppins" panose="00000500000000000000" pitchFamily="2" charset="0"/>
              <a:cs typeface="Poppins" panose="00000500000000000000" pitchFamily="2" charset="0"/>
            </a:endParaRPr>
          </a:p>
        </p:txBody>
      </p:sp>
      <p:pic>
        <p:nvPicPr>
          <p:cNvPr id="6" name="Graphic 5" descr="Female Profile outline">
            <a:extLst>
              <a:ext uri="{FF2B5EF4-FFF2-40B4-BE49-F238E27FC236}">
                <a16:creationId xmlns:a16="http://schemas.microsoft.com/office/drawing/2014/main" id="{9D1A9B7B-8781-1941-ED09-2D86389E46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2174" y="2402005"/>
            <a:ext cx="430425" cy="430425"/>
          </a:xfrm>
          <a:prstGeom prst="rect">
            <a:avLst/>
          </a:prstGeom>
        </p:spPr>
      </p:pic>
      <p:sp>
        <p:nvSpPr>
          <p:cNvPr id="8" name="TextBox 7">
            <a:extLst>
              <a:ext uri="{FF2B5EF4-FFF2-40B4-BE49-F238E27FC236}">
                <a16:creationId xmlns:a16="http://schemas.microsoft.com/office/drawing/2014/main" id="{7FA240C1-9907-D8EE-4C07-57535E7946F7}"/>
              </a:ext>
            </a:extLst>
          </p:cNvPr>
          <p:cNvSpPr txBox="1"/>
          <p:nvPr/>
        </p:nvSpPr>
        <p:spPr>
          <a:xfrm>
            <a:off x="2049823" y="2729892"/>
            <a:ext cx="755590" cy="234360"/>
          </a:xfrm>
          <a:prstGeom prst="rect">
            <a:avLst/>
          </a:prstGeom>
          <a:noFill/>
        </p:spPr>
        <p:txBody>
          <a:bodyPr wrap="square" rtlCol="0">
            <a:spAutoFit/>
          </a:bodyPr>
          <a:lstStyle/>
          <a:p>
            <a:r>
              <a:rPr lang="en-US" sz="923" dirty="0">
                <a:solidFill>
                  <a:schemeClr val="bg1"/>
                </a:solidFill>
                <a:latin typeface="Poppins" panose="00000500000000000000" pitchFamily="2" charset="0"/>
                <a:cs typeface="Poppins" panose="00000500000000000000" pitchFamily="2" charset="0"/>
              </a:rPr>
              <a:t>WOMEN</a:t>
            </a:r>
            <a:endParaRPr lang="en-GB" sz="923" dirty="0">
              <a:solidFill>
                <a:schemeClr val="bg1"/>
              </a:solidFill>
              <a:latin typeface="Poppins" panose="00000500000000000000" pitchFamily="2" charset="0"/>
              <a:cs typeface="Poppins" panose="00000500000000000000" pitchFamily="2" charset="0"/>
            </a:endParaRPr>
          </a:p>
        </p:txBody>
      </p:sp>
      <p:cxnSp>
        <p:nvCxnSpPr>
          <p:cNvPr id="10" name="Straight Connector 9">
            <a:extLst>
              <a:ext uri="{FF2B5EF4-FFF2-40B4-BE49-F238E27FC236}">
                <a16:creationId xmlns:a16="http://schemas.microsoft.com/office/drawing/2014/main" id="{A903F5F4-0963-5D9E-FD95-95B325F2E64E}"/>
              </a:ext>
            </a:extLst>
          </p:cNvPr>
          <p:cNvCxnSpPr>
            <a:cxnSpLocks/>
          </p:cNvCxnSpPr>
          <p:nvPr/>
        </p:nvCxnSpPr>
        <p:spPr>
          <a:xfrm>
            <a:off x="2099448" y="2922003"/>
            <a:ext cx="4304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C6EFEE-6F74-06AF-AC73-8D421EDF2878}"/>
              </a:ext>
            </a:extLst>
          </p:cNvPr>
          <p:cNvCxnSpPr>
            <a:cxnSpLocks/>
          </p:cNvCxnSpPr>
          <p:nvPr/>
        </p:nvCxnSpPr>
        <p:spPr>
          <a:xfrm>
            <a:off x="2357785" y="2930796"/>
            <a:ext cx="294700" cy="1552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7BF4D9-8068-1C59-09F5-DCC8F7DDE967}"/>
              </a:ext>
            </a:extLst>
          </p:cNvPr>
          <p:cNvSpPr txBox="1"/>
          <p:nvPr/>
        </p:nvSpPr>
        <p:spPr>
          <a:xfrm>
            <a:off x="1205048" y="2529297"/>
            <a:ext cx="975690" cy="369332"/>
          </a:xfrm>
          <a:prstGeom prst="rect">
            <a:avLst/>
          </a:prstGeom>
          <a:noFill/>
        </p:spPr>
        <p:txBody>
          <a:bodyPr wrap="square" rtlCol="0">
            <a:spAutoFit/>
          </a:bodyPr>
          <a:lstStyle/>
          <a:p>
            <a:r>
              <a:rPr lang="en-US" b="1" dirty="0">
                <a:solidFill>
                  <a:schemeClr val="bg1"/>
                </a:solidFill>
                <a:latin typeface="Poppins" panose="00000500000000000000" pitchFamily="2" charset="0"/>
                <a:cs typeface="Poppins" panose="00000500000000000000" pitchFamily="2" charset="0"/>
              </a:rPr>
              <a:t>12.67%</a:t>
            </a:r>
            <a:endParaRPr lang="en-GB" b="1" dirty="0">
              <a:solidFill>
                <a:schemeClr val="bg1"/>
              </a:solidFill>
              <a:latin typeface="Poppins" panose="00000500000000000000" pitchFamily="2" charset="0"/>
              <a:cs typeface="Poppins" panose="00000500000000000000" pitchFamily="2" charset="0"/>
            </a:endParaRPr>
          </a:p>
        </p:txBody>
      </p:sp>
      <p:graphicFrame>
        <p:nvGraphicFramePr>
          <p:cNvPr id="15" name="Chart 14">
            <a:extLst>
              <a:ext uri="{FF2B5EF4-FFF2-40B4-BE49-F238E27FC236}">
                <a16:creationId xmlns:a16="http://schemas.microsoft.com/office/drawing/2014/main" id="{2B4D917F-FED3-B079-3524-BA5B7E4AE1F8}"/>
              </a:ext>
            </a:extLst>
          </p:cNvPr>
          <p:cNvGraphicFramePr/>
          <p:nvPr>
            <p:extLst>
              <p:ext uri="{D42A27DB-BD31-4B8C-83A1-F6EECF244321}">
                <p14:modId xmlns:p14="http://schemas.microsoft.com/office/powerpoint/2010/main" val="1231078149"/>
              </p:ext>
            </p:extLst>
          </p:nvPr>
        </p:nvGraphicFramePr>
        <p:xfrm>
          <a:off x="1765974" y="4769882"/>
          <a:ext cx="2703751" cy="139166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9C738C91-1C98-B5D0-B5D8-646EE926BC6F}"/>
              </a:ext>
            </a:extLst>
          </p:cNvPr>
          <p:cNvSpPr txBox="1"/>
          <p:nvPr/>
        </p:nvSpPr>
        <p:spPr>
          <a:xfrm>
            <a:off x="3776031" y="4476241"/>
            <a:ext cx="1472506" cy="338554"/>
          </a:xfrm>
          <a:prstGeom prst="rect">
            <a:avLst/>
          </a:prstGeom>
          <a:noFill/>
        </p:spPr>
        <p:txBody>
          <a:bodyPr wrap="square" rtlCol="0">
            <a:spAutoFit/>
          </a:bodyPr>
          <a:lstStyle/>
          <a:p>
            <a:r>
              <a:rPr lang="en-US" sz="1600" b="1" dirty="0">
                <a:solidFill>
                  <a:schemeClr val="bg1"/>
                </a:solidFill>
                <a:latin typeface="Poppins" panose="00000500000000000000" pitchFamily="2" charset="0"/>
                <a:cs typeface="Poppins" panose="00000500000000000000" pitchFamily="2" charset="0"/>
              </a:rPr>
              <a:t>2024</a:t>
            </a:r>
            <a:endParaRPr lang="en-GB" sz="1600" b="1" dirty="0">
              <a:solidFill>
                <a:schemeClr val="bg1"/>
              </a:solidFill>
              <a:latin typeface="Poppins" panose="00000500000000000000" pitchFamily="2" charset="0"/>
              <a:cs typeface="Poppins" panose="00000500000000000000" pitchFamily="2" charset="0"/>
            </a:endParaRPr>
          </a:p>
        </p:txBody>
      </p:sp>
      <p:pic>
        <p:nvPicPr>
          <p:cNvPr id="17" name="Graphic 16" descr="Female Profile outline">
            <a:extLst>
              <a:ext uri="{FF2B5EF4-FFF2-40B4-BE49-F238E27FC236}">
                <a16:creationId xmlns:a16="http://schemas.microsoft.com/office/drawing/2014/main" id="{E85FA84D-8A47-501C-774A-297467BB690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6305" y="4375797"/>
            <a:ext cx="430425" cy="430425"/>
          </a:xfrm>
          <a:prstGeom prst="rect">
            <a:avLst/>
          </a:prstGeom>
        </p:spPr>
      </p:pic>
      <p:sp>
        <p:nvSpPr>
          <p:cNvPr id="20" name="TextBox 19">
            <a:extLst>
              <a:ext uri="{FF2B5EF4-FFF2-40B4-BE49-F238E27FC236}">
                <a16:creationId xmlns:a16="http://schemas.microsoft.com/office/drawing/2014/main" id="{CCAD4A5B-B6E9-33CC-6652-1CD35BE7B0F8}"/>
              </a:ext>
            </a:extLst>
          </p:cNvPr>
          <p:cNvSpPr txBox="1"/>
          <p:nvPr/>
        </p:nvSpPr>
        <p:spPr>
          <a:xfrm>
            <a:off x="1953954" y="4703684"/>
            <a:ext cx="755590" cy="234360"/>
          </a:xfrm>
          <a:prstGeom prst="rect">
            <a:avLst/>
          </a:prstGeom>
          <a:noFill/>
        </p:spPr>
        <p:txBody>
          <a:bodyPr wrap="square" rtlCol="0">
            <a:spAutoFit/>
          </a:bodyPr>
          <a:lstStyle/>
          <a:p>
            <a:r>
              <a:rPr lang="en-US" sz="923" dirty="0">
                <a:solidFill>
                  <a:schemeClr val="bg1"/>
                </a:solidFill>
                <a:latin typeface="Poppins" panose="00000500000000000000" pitchFamily="2" charset="0"/>
                <a:cs typeface="Poppins" panose="00000500000000000000" pitchFamily="2" charset="0"/>
              </a:rPr>
              <a:t>WOMEN</a:t>
            </a:r>
            <a:endParaRPr lang="en-GB" sz="923" dirty="0">
              <a:solidFill>
                <a:schemeClr val="bg1"/>
              </a:solidFill>
              <a:latin typeface="Poppins" panose="00000500000000000000" pitchFamily="2" charset="0"/>
              <a:cs typeface="Poppins" panose="00000500000000000000" pitchFamily="2" charset="0"/>
            </a:endParaRPr>
          </a:p>
        </p:txBody>
      </p:sp>
      <p:cxnSp>
        <p:nvCxnSpPr>
          <p:cNvPr id="25" name="Straight Connector 24">
            <a:extLst>
              <a:ext uri="{FF2B5EF4-FFF2-40B4-BE49-F238E27FC236}">
                <a16:creationId xmlns:a16="http://schemas.microsoft.com/office/drawing/2014/main" id="{2BE71464-7DAF-69ED-0B05-F3F37F2757B0}"/>
              </a:ext>
            </a:extLst>
          </p:cNvPr>
          <p:cNvCxnSpPr>
            <a:cxnSpLocks/>
          </p:cNvCxnSpPr>
          <p:nvPr/>
        </p:nvCxnSpPr>
        <p:spPr>
          <a:xfrm>
            <a:off x="2003579" y="4895795"/>
            <a:ext cx="4304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20D414B-82F5-0896-7708-61AD7A6F4816}"/>
              </a:ext>
            </a:extLst>
          </p:cNvPr>
          <p:cNvCxnSpPr>
            <a:cxnSpLocks/>
          </p:cNvCxnSpPr>
          <p:nvPr/>
        </p:nvCxnSpPr>
        <p:spPr>
          <a:xfrm>
            <a:off x="2261916" y="4904588"/>
            <a:ext cx="294700" cy="1552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4F0BC6-5F07-9B39-A5E6-5E359464BB75}"/>
              </a:ext>
            </a:extLst>
          </p:cNvPr>
          <p:cNvSpPr txBox="1"/>
          <p:nvPr/>
        </p:nvSpPr>
        <p:spPr>
          <a:xfrm>
            <a:off x="1313827" y="4510331"/>
            <a:ext cx="975690" cy="369332"/>
          </a:xfrm>
          <a:prstGeom prst="rect">
            <a:avLst/>
          </a:prstGeom>
          <a:noFill/>
        </p:spPr>
        <p:txBody>
          <a:bodyPr wrap="square" rtlCol="0">
            <a:spAutoFit/>
          </a:bodyPr>
          <a:lstStyle/>
          <a:p>
            <a:r>
              <a:rPr lang="en-US" b="1" dirty="0">
                <a:solidFill>
                  <a:schemeClr val="bg1"/>
                </a:solidFill>
                <a:latin typeface="Poppins" panose="00000500000000000000" pitchFamily="2" charset="0"/>
                <a:cs typeface="Poppins" panose="00000500000000000000" pitchFamily="2" charset="0"/>
              </a:rPr>
              <a:t>11%</a:t>
            </a:r>
            <a:endParaRPr lang="en-GB" b="1" dirty="0">
              <a:solidFill>
                <a:schemeClr val="bg1"/>
              </a:solidFill>
              <a:latin typeface="Poppins" panose="00000500000000000000" pitchFamily="2" charset="0"/>
              <a:cs typeface="Poppins" panose="00000500000000000000" pitchFamily="2" charset="0"/>
            </a:endParaRPr>
          </a:p>
        </p:txBody>
      </p:sp>
      <p:graphicFrame>
        <p:nvGraphicFramePr>
          <p:cNvPr id="39" name="Chart 38">
            <a:extLst>
              <a:ext uri="{FF2B5EF4-FFF2-40B4-BE49-F238E27FC236}">
                <a16:creationId xmlns:a16="http://schemas.microsoft.com/office/drawing/2014/main" id="{99781026-1567-105D-DBAD-7339125B520E}"/>
              </a:ext>
            </a:extLst>
          </p:cNvPr>
          <p:cNvGraphicFramePr/>
          <p:nvPr>
            <p:extLst>
              <p:ext uri="{D42A27DB-BD31-4B8C-83A1-F6EECF244321}">
                <p14:modId xmlns:p14="http://schemas.microsoft.com/office/powerpoint/2010/main" val="184483592"/>
              </p:ext>
            </p:extLst>
          </p:nvPr>
        </p:nvGraphicFramePr>
        <p:xfrm>
          <a:off x="1861843" y="2908282"/>
          <a:ext cx="2703751" cy="13916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8530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1E29"/>
        </a:solidFill>
        <a:effectLst/>
      </p:bgPr>
    </p:bg>
    <p:spTree>
      <p:nvGrpSpPr>
        <p:cNvPr id="1" name="">
          <a:extLst>
            <a:ext uri="{FF2B5EF4-FFF2-40B4-BE49-F238E27FC236}">
              <a16:creationId xmlns:a16="http://schemas.microsoft.com/office/drawing/2014/main" id="{7E40C384-7FCC-6289-A1CD-A239131EABC4}"/>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B48BF74-4375-370D-DE35-7B50FED450D6}"/>
              </a:ext>
            </a:extLst>
          </p:cNvPr>
          <p:cNvGraphicFramePr/>
          <p:nvPr>
            <p:extLst>
              <p:ext uri="{D42A27DB-BD31-4B8C-83A1-F6EECF244321}">
                <p14:modId xmlns:p14="http://schemas.microsoft.com/office/powerpoint/2010/main" val="383942350"/>
              </p:ext>
            </p:extLst>
          </p:nvPr>
        </p:nvGraphicFramePr>
        <p:xfrm>
          <a:off x="1461482" y="1918868"/>
          <a:ext cx="2393332" cy="177114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DA50ADF-68E9-4AA6-C0C3-5A18DFC13AD1}"/>
              </a:ext>
            </a:extLst>
          </p:cNvPr>
          <p:cNvSpPr txBox="1"/>
          <p:nvPr/>
        </p:nvSpPr>
        <p:spPr>
          <a:xfrm>
            <a:off x="2183364" y="2479744"/>
            <a:ext cx="949569" cy="546945"/>
          </a:xfrm>
          <a:prstGeom prst="rect">
            <a:avLst/>
          </a:prstGeom>
          <a:noFill/>
        </p:spPr>
        <p:txBody>
          <a:bodyPr wrap="square" rtlCol="0">
            <a:spAutoFit/>
          </a:bodyPr>
          <a:lstStyle/>
          <a:p>
            <a:pPr algn="ctr"/>
            <a:r>
              <a:rPr lang="en-US" sz="1477" dirty="0">
                <a:solidFill>
                  <a:schemeClr val="bg1"/>
                </a:solidFill>
                <a:latin typeface="Poppins" panose="00000500000000000000" pitchFamily="2" charset="0"/>
                <a:cs typeface="Poppins" panose="00000500000000000000" pitchFamily="2" charset="0"/>
              </a:rPr>
              <a:t>Lower Quartile</a:t>
            </a:r>
            <a:endParaRPr lang="en-GB" sz="1477" dirty="0">
              <a:solidFill>
                <a:schemeClr val="bg1"/>
              </a:solidFill>
              <a:latin typeface="Poppins" panose="00000500000000000000" pitchFamily="2" charset="0"/>
              <a:cs typeface="Poppins" panose="00000500000000000000" pitchFamily="2" charset="0"/>
            </a:endParaRPr>
          </a:p>
        </p:txBody>
      </p:sp>
      <p:pic>
        <p:nvPicPr>
          <p:cNvPr id="12" name="Graphic 11" descr="Female Profile outline">
            <a:extLst>
              <a:ext uri="{FF2B5EF4-FFF2-40B4-BE49-F238E27FC236}">
                <a16:creationId xmlns:a16="http://schemas.microsoft.com/office/drawing/2014/main" id="{2CA9DBF0-6556-A416-2986-8A5E6067A13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4737" y="3551040"/>
            <a:ext cx="501162" cy="501162"/>
          </a:xfrm>
          <a:prstGeom prst="rect">
            <a:avLst/>
          </a:prstGeom>
        </p:spPr>
      </p:pic>
      <p:pic>
        <p:nvPicPr>
          <p:cNvPr id="13" name="Graphic 12" descr="Male profile outline">
            <a:extLst>
              <a:ext uri="{FF2B5EF4-FFF2-40B4-BE49-F238E27FC236}">
                <a16:creationId xmlns:a16="http://schemas.microsoft.com/office/drawing/2014/main" id="{8851FAD4-A094-8738-DC81-ED252DDBE48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1244" y="3556946"/>
            <a:ext cx="501162" cy="501162"/>
          </a:xfrm>
          <a:prstGeom prst="rect">
            <a:avLst/>
          </a:prstGeom>
        </p:spPr>
      </p:pic>
      <p:sp>
        <p:nvSpPr>
          <p:cNvPr id="15" name="TextBox 14">
            <a:extLst>
              <a:ext uri="{FF2B5EF4-FFF2-40B4-BE49-F238E27FC236}">
                <a16:creationId xmlns:a16="http://schemas.microsoft.com/office/drawing/2014/main" id="{CA7B0DA6-8209-7CA3-BB4D-01DFC60E2F47}"/>
              </a:ext>
            </a:extLst>
          </p:cNvPr>
          <p:cNvSpPr txBox="1"/>
          <p:nvPr/>
        </p:nvSpPr>
        <p:spPr>
          <a:xfrm>
            <a:off x="2003943" y="3940925"/>
            <a:ext cx="686263" cy="234360"/>
          </a:xfrm>
          <a:prstGeom prst="rect">
            <a:avLst/>
          </a:prstGeom>
          <a:noFill/>
        </p:spPr>
        <p:txBody>
          <a:bodyPr wrap="square" rtlCol="0">
            <a:spAutoFit/>
          </a:bodyPr>
          <a:lstStyle/>
          <a:p>
            <a:r>
              <a:rPr lang="en-US" sz="923" dirty="0">
                <a:solidFill>
                  <a:schemeClr val="bg1"/>
                </a:solidFill>
                <a:latin typeface="Poppins" panose="00000500000000000000" pitchFamily="2" charset="0"/>
                <a:cs typeface="Poppins" panose="00000500000000000000" pitchFamily="2" charset="0"/>
              </a:rPr>
              <a:t>WOMEN</a:t>
            </a:r>
            <a:endParaRPr lang="en-GB" sz="923" dirty="0">
              <a:solidFill>
                <a:schemeClr val="bg1"/>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FA5A081D-1209-1DB0-056F-1E1D264A29E5}"/>
              </a:ext>
            </a:extLst>
          </p:cNvPr>
          <p:cNvSpPr txBox="1"/>
          <p:nvPr/>
        </p:nvSpPr>
        <p:spPr>
          <a:xfrm>
            <a:off x="2816584" y="3937307"/>
            <a:ext cx="501423" cy="234360"/>
          </a:xfrm>
          <a:prstGeom prst="rect">
            <a:avLst/>
          </a:prstGeom>
          <a:noFill/>
        </p:spPr>
        <p:txBody>
          <a:bodyPr wrap="square" rtlCol="0">
            <a:spAutoFit/>
          </a:bodyPr>
          <a:lstStyle/>
          <a:p>
            <a:r>
              <a:rPr lang="en-US" sz="923" dirty="0">
                <a:solidFill>
                  <a:schemeClr val="bg1"/>
                </a:solidFill>
                <a:latin typeface="Poppins" panose="00000500000000000000" pitchFamily="2" charset="0"/>
                <a:cs typeface="Poppins" panose="00000500000000000000" pitchFamily="2" charset="0"/>
              </a:rPr>
              <a:t>MEN</a:t>
            </a:r>
            <a:endParaRPr lang="en-GB" sz="923" dirty="0">
              <a:solidFill>
                <a:schemeClr val="bg1"/>
              </a:solidFill>
              <a:latin typeface="Poppins" panose="00000500000000000000" pitchFamily="2" charset="0"/>
              <a:cs typeface="Poppins" panose="00000500000000000000" pitchFamily="2" charset="0"/>
            </a:endParaRPr>
          </a:p>
        </p:txBody>
      </p:sp>
      <p:graphicFrame>
        <p:nvGraphicFramePr>
          <p:cNvPr id="576" name="Chart 575">
            <a:extLst>
              <a:ext uri="{FF2B5EF4-FFF2-40B4-BE49-F238E27FC236}">
                <a16:creationId xmlns:a16="http://schemas.microsoft.com/office/drawing/2014/main" id="{1DF17D87-C02A-EEBE-E5AF-CB2B89B052C5}"/>
              </a:ext>
            </a:extLst>
          </p:cNvPr>
          <p:cNvGraphicFramePr/>
          <p:nvPr>
            <p:extLst>
              <p:ext uri="{D42A27DB-BD31-4B8C-83A1-F6EECF244321}">
                <p14:modId xmlns:p14="http://schemas.microsoft.com/office/powerpoint/2010/main" val="4057495724"/>
              </p:ext>
            </p:extLst>
          </p:nvPr>
        </p:nvGraphicFramePr>
        <p:xfrm>
          <a:off x="3766676" y="1918868"/>
          <a:ext cx="2393332" cy="1771145"/>
        </p:xfrm>
        <a:graphic>
          <a:graphicData uri="http://schemas.openxmlformats.org/drawingml/2006/chart">
            <c:chart xmlns:c="http://schemas.openxmlformats.org/drawingml/2006/chart" xmlns:r="http://schemas.openxmlformats.org/officeDocument/2006/relationships" r:id="rId6"/>
          </a:graphicData>
        </a:graphic>
      </p:graphicFrame>
      <p:sp>
        <p:nvSpPr>
          <p:cNvPr id="577" name="TextBox 576">
            <a:extLst>
              <a:ext uri="{FF2B5EF4-FFF2-40B4-BE49-F238E27FC236}">
                <a16:creationId xmlns:a16="http://schemas.microsoft.com/office/drawing/2014/main" id="{36E336DE-A0E1-8789-CE4B-76DB3A54C4EC}"/>
              </a:ext>
            </a:extLst>
          </p:cNvPr>
          <p:cNvSpPr txBox="1"/>
          <p:nvPr/>
        </p:nvSpPr>
        <p:spPr>
          <a:xfrm>
            <a:off x="4496761" y="2399877"/>
            <a:ext cx="949569" cy="774251"/>
          </a:xfrm>
          <a:prstGeom prst="rect">
            <a:avLst/>
          </a:prstGeom>
          <a:noFill/>
        </p:spPr>
        <p:txBody>
          <a:bodyPr wrap="square" rtlCol="0">
            <a:spAutoFit/>
          </a:bodyPr>
          <a:lstStyle/>
          <a:p>
            <a:pPr algn="ctr"/>
            <a:r>
              <a:rPr lang="en-US" sz="1477" dirty="0">
                <a:solidFill>
                  <a:schemeClr val="bg1"/>
                </a:solidFill>
                <a:latin typeface="Poppins" panose="00000500000000000000" pitchFamily="2" charset="0"/>
                <a:cs typeface="Poppins" panose="00000500000000000000" pitchFamily="2" charset="0"/>
              </a:rPr>
              <a:t>Lower</a:t>
            </a:r>
          </a:p>
          <a:p>
            <a:pPr algn="ctr"/>
            <a:r>
              <a:rPr lang="en-US" sz="1477" dirty="0">
                <a:solidFill>
                  <a:schemeClr val="bg1"/>
                </a:solidFill>
                <a:latin typeface="Poppins" panose="00000500000000000000" pitchFamily="2" charset="0"/>
                <a:cs typeface="Poppins" panose="00000500000000000000" pitchFamily="2" charset="0"/>
              </a:rPr>
              <a:t>Middle  Quartile</a:t>
            </a:r>
            <a:endParaRPr lang="en-GB" sz="1477" dirty="0">
              <a:solidFill>
                <a:schemeClr val="bg1"/>
              </a:solidFill>
              <a:latin typeface="Poppins" panose="00000500000000000000" pitchFamily="2" charset="0"/>
              <a:cs typeface="Poppins" panose="00000500000000000000" pitchFamily="2" charset="0"/>
            </a:endParaRPr>
          </a:p>
        </p:txBody>
      </p:sp>
      <p:graphicFrame>
        <p:nvGraphicFramePr>
          <p:cNvPr id="580" name="Chart 579">
            <a:extLst>
              <a:ext uri="{FF2B5EF4-FFF2-40B4-BE49-F238E27FC236}">
                <a16:creationId xmlns:a16="http://schemas.microsoft.com/office/drawing/2014/main" id="{38872EF2-1EC6-8623-9980-7F47EA6543D2}"/>
              </a:ext>
            </a:extLst>
          </p:cNvPr>
          <p:cNvGraphicFramePr/>
          <p:nvPr>
            <p:extLst>
              <p:ext uri="{D42A27DB-BD31-4B8C-83A1-F6EECF244321}">
                <p14:modId xmlns:p14="http://schemas.microsoft.com/office/powerpoint/2010/main" val="96892687"/>
              </p:ext>
            </p:extLst>
          </p:nvPr>
        </p:nvGraphicFramePr>
        <p:xfrm>
          <a:off x="6140952" y="1944707"/>
          <a:ext cx="2393332" cy="1771145"/>
        </p:xfrm>
        <a:graphic>
          <a:graphicData uri="http://schemas.openxmlformats.org/drawingml/2006/chart">
            <c:chart xmlns:c="http://schemas.openxmlformats.org/drawingml/2006/chart" xmlns:r="http://schemas.openxmlformats.org/officeDocument/2006/relationships" r:id="rId7"/>
          </a:graphicData>
        </a:graphic>
      </p:graphicFrame>
      <p:sp>
        <p:nvSpPr>
          <p:cNvPr id="581" name="TextBox 580">
            <a:extLst>
              <a:ext uri="{FF2B5EF4-FFF2-40B4-BE49-F238E27FC236}">
                <a16:creationId xmlns:a16="http://schemas.microsoft.com/office/drawing/2014/main" id="{4BA013DC-1029-4CF0-7F02-05FEB3817395}"/>
              </a:ext>
            </a:extLst>
          </p:cNvPr>
          <p:cNvSpPr txBox="1"/>
          <p:nvPr/>
        </p:nvSpPr>
        <p:spPr>
          <a:xfrm>
            <a:off x="6862834" y="2409198"/>
            <a:ext cx="949569" cy="774251"/>
          </a:xfrm>
          <a:prstGeom prst="rect">
            <a:avLst/>
          </a:prstGeom>
          <a:noFill/>
        </p:spPr>
        <p:txBody>
          <a:bodyPr wrap="square" rtlCol="0">
            <a:spAutoFit/>
          </a:bodyPr>
          <a:lstStyle/>
          <a:p>
            <a:pPr algn="ctr"/>
            <a:r>
              <a:rPr lang="en-US" sz="1477" dirty="0">
                <a:solidFill>
                  <a:schemeClr val="bg1"/>
                </a:solidFill>
                <a:latin typeface="Poppins" panose="00000500000000000000" pitchFamily="2" charset="0"/>
                <a:cs typeface="Poppins" panose="00000500000000000000" pitchFamily="2" charset="0"/>
              </a:rPr>
              <a:t>Upper Middle Quartile</a:t>
            </a:r>
            <a:endParaRPr lang="en-GB" sz="1477" dirty="0">
              <a:solidFill>
                <a:schemeClr val="bg1"/>
              </a:solidFill>
              <a:latin typeface="Poppins" panose="00000500000000000000" pitchFamily="2" charset="0"/>
              <a:cs typeface="Poppins" panose="00000500000000000000" pitchFamily="2" charset="0"/>
            </a:endParaRPr>
          </a:p>
        </p:txBody>
      </p:sp>
      <p:graphicFrame>
        <p:nvGraphicFramePr>
          <p:cNvPr id="612" name="Chart 611">
            <a:extLst>
              <a:ext uri="{FF2B5EF4-FFF2-40B4-BE49-F238E27FC236}">
                <a16:creationId xmlns:a16="http://schemas.microsoft.com/office/drawing/2014/main" id="{2E1E4E70-9582-F495-4081-CA27C8892D37}"/>
              </a:ext>
            </a:extLst>
          </p:cNvPr>
          <p:cNvGraphicFramePr/>
          <p:nvPr>
            <p:extLst>
              <p:ext uri="{D42A27DB-BD31-4B8C-83A1-F6EECF244321}">
                <p14:modId xmlns:p14="http://schemas.microsoft.com/office/powerpoint/2010/main" val="1374988009"/>
              </p:ext>
            </p:extLst>
          </p:nvPr>
        </p:nvGraphicFramePr>
        <p:xfrm>
          <a:off x="8642637" y="1931788"/>
          <a:ext cx="2393332" cy="1771145"/>
        </p:xfrm>
        <a:graphic>
          <a:graphicData uri="http://schemas.openxmlformats.org/drawingml/2006/chart">
            <c:chart xmlns:c="http://schemas.openxmlformats.org/drawingml/2006/chart" xmlns:r="http://schemas.openxmlformats.org/officeDocument/2006/relationships" r:id="rId8"/>
          </a:graphicData>
        </a:graphic>
      </p:graphicFrame>
      <p:sp>
        <p:nvSpPr>
          <p:cNvPr id="613" name="TextBox 612">
            <a:extLst>
              <a:ext uri="{FF2B5EF4-FFF2-40B4-BE49-F238E27FC236}">
                <a16:creationId xmlns:a16="http://schemas.microsoft.com/office/drawing/2014/main" id="{397D0485-7C71-D37D-C9B2-BEEC9E7FEA11}"/>
              </a:ext>
            </a:extLst>
          </p:cNvPr>
          <p:cNvSpPr txBox="1"/>
          <p:nvPr/>
        </p:nvSpPr>
        <p:spPr>
          <a:xfrm>
            <a:off x="9364519" y="2492663"/>
            <a:ext cx="949569" cy="546945"/>
          </a:xfrm>
          <a:prstGeom prst="rect">
            <a:avLst/>
          </a:prstGeom>
          <a:noFill/>
        </p:spPr>
        <p:txBody>
          <a:bodyPr wrap="square" rtlCol="0">
            <a:spAutoFit/>
          </a:bodyPr>
          <a:lstStyle/>
          <a:p>
            <a:pPr algn="ctr"/>
            <a:r>
              <a:rPr lang="en-US" sz="1477" dirty="0">
                <a:solidFill>
                  <a:schemeClr val="bg1"/>
                </a:solidFill>
                <a:latin typeface="Poppins" panose="00000500000000000000" pitchFamily="2" charset="0"/>
                <a:cs typeface="Poppins" panose="00000500000000000000" pitchFamily="2" charset="0"/>
              </a:rPr>
              <a:t>Upper Quartile</a:t>
            </a:r>
            <a:endParaRPr lang="en-GB" sz="1477" dirty="0">
              <a:solidFill>
                <a:schemeClr val="bg1"/>
              </a:solidFill>
              <a:latin typeface="Poppins" panose="00000500000000000000" pitchFamily="2" charset="0"/>
              <a:cs typeface="Poppins" panose="00000500000000000000" pitchFamily="2" charset="0"/>
            </a:endParaRPr>
          </a:p>
        </p:txBody>
      </p:sp>
      <p:pic>
        <p:nvPicPr>
          <p:cNvPr id="616" name="Graphic 615" descr="Female Profile outline">
            <a:extLst>
              <a:ext uri="{FF2B5EF4-FFF2-40B4-BE49-F238E27FC236}">
                <a16:creationId xmlns:a16="http://schemas.microsoft.com/office/drawing/2014/main" id="{23203C94-DC50-344A-B2BF-D4CBC275206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6170" y="3551040"/>
            <a:ext cx="501162" cy="501162"/>
          </a:xfrm>
          <a:prstGeom prst="rect">
            <a:avLst/>
          </a:prstGeom>
        </p:spPr>
      </p:pic>
      <p:pic>
        <p:nvPicPr>
          <p:cNvPr id="617" name="Graphic 616" descr="Male profile outline">
            <a:extLst>
              <a:ext uri="{FF2B5EF4-FFF2-40B4-BE49-F238E27FC236}">
                <a16:creationId xmlns:a16="http://schemas.microsoft.com/office/drawing/2014/main" id="{381223ED-54B4-7E45-87CA-31CD31400D7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02677" y="3556946"/>
            <a:ext cx="501162" cy="501162"/>
          </a:xfrm>
          <a:prstGeom prst="rect">
            <a:avLst/>
          </a:prstGeom>
        </p:spPr>
      </p:pic>
      <p:sp>
        <p:nvSpPr>
          <p:cNvPr id="618" name="TextBox 617">
            <a:extLst>
              <a:ext uri="{FF2B5EF4-FFF2-40B4-BE49-F238E27FC236}">
                <a16:creationId xmlns:a16="http://schemas.microsoft.com/office/drawing/2014/main" id="{475AAB8F-1FB5-1C34-B16A-E14D0B460CB5}"/>
              </a:ext>
            </a:extLst>
          </p:cNvPr>
          <p:cNvSpPr txBox="1"/>
          <p:nvPr/>
        </p:nvSpPr>
        <p:spPr>
          <a:xfrm>
            <a:off x="4325376" y="3940925"/>
            <a:ext cx="686263" cy="234360"/>
          </a:xfrm>
          <a:prstGeom prst="rect">
            <a:avLst/>
          </a:prstGeom>
          <a:noFill/>
        </p:spPr>
        <p:txBody>
          <a:bodyPr wrap="square" rtlCol="0">
            <a:spAutoFit/>
          </a:bodyPr>
          <a:lstStyle/>
          <a:p>
            <a:r>
              <a:rPr lang="en-US" sz="923" dirty="0">
                <a:solidFill>
                  <a:schemeClr val="bg1"/>
                </a:solidFill>
                <a:latin typeface="Poppins" panose="00000500000000000000" pitchFamily="2" charset="0"/>
                <a:cs typeface="Poppins" panose="00000500000000000000" pitchFamily="2" charset="0"/>
              </a:rPr>
              <a:t>WOMEN</a:t>
            </a:r>
            <a:endParaRPr lang="en-GB" sz="923" dirty="0">
              <a:solidFill>
                <a:schemeClr val="bg1"/>
              </a:solidFill>
              <a:latin typeface="Poppins" panose="00000500000000000000" pitchFamily="2" charset="0"/>
              <a:cs typeface="Poppins" panose="00000500000000000000" pitchFamily="2" charset="0"/>
            </a:endParaRPr>
          </a:p>
        </p:txBody>
      </p:sp>
      <p:sp>
        <p:nvSpPr>
          <p:cNvPr id="619" name="TextBox 618">
            <a:extLst>
              <a:ext uri="{FF2B5EF4-FFF2-40B4-BE49-F238E27FC236}">
                <a16:creationId xmlns:a16="http://schemas.microsoft.com/office/drawing/2014/main" id="{77046F57-945A-DD47-5B58-A2060E4395E9}"/>
              </a:ext>
            </a:extLst>
          </p:cNvPr>
          <p:cNvSpPr txBox="1"/>
          <p:nvPr/>
        </p:nvSpPr>
        <p:spPr>
          <a:xfrm>
            <a:off x="5138017" y="3937307"/>
            <a:ext cx="501423" cy="234360"/>
          </a:xfrm>
          <a:prstGeom prst="rect">
            <a:avLst/>
          </a:prstGeom>
          <a:noFill/>
        </p:spPr>
        <p:txBody>
          <a:bodyPr wrap="square" rtlCol="0">
            <a:spAutoFit/>
          </a:bodyPr>
          <a:lstStyle/>
          <a:p>
            <a:r>
              <a:rPr lang="en-US" sz="923" dirty="0">
                <a:solidFill>
                  <a:schemeClr val="bg1"/>
                </a:solidFill>
                <a:latin typeface="Poppins" panose="00000500000000000000" pitchFamily="2" charset="0"/>
                <a:cs typeface="Poppins" panose="00000500000000000000" pitchFamily="2" charset="0"/>
              </a:rPr>
              <a:t>MEN</a:t>
            </a:r>
            <a:endParaRPr lang="en-GB" sz="923" dirty="0">
              <a:solidFill>
                <a:schemeClr val="bg1"/>
              </a:solidFill>
              <a:latin typeface="Poppins" panose="00000500000000000000" pitchFamily="2" charset="0"/>
              <a:cs typeface="Poppins" panose="00000500000000000000" pitchFamily="2" charset="0"/>
            </a:endParaRPr>
          </a:p>
        </p:txBody>
      </p:sp>
      <p:pic>
        <p:nvPicPr>
          <p:cNvPr id="620" name="Graphic 619" descr="Female Profile outline">
            <a:extLst>
              <a:ext uri="{FF2B5EF4-FFF2-40B4-BE49-F238E27FC236}">
                <a16:creationId xmlns:a16="http://schemas.microsoft.com/office/drawing/2014/main" id="{23F87CE4-168F-0131-1486-238E76D154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516" y="3551040"/>
            <a:ext cx="501162" cy="501162"/>
          </a:xfrm>
          <a:prstGeom prst="rect">
            <a:avLst/>
          </a:prstGeom>
        </p:spPr>
      </p:pic>
      <p:pic>
        <p:nvPicPr>
          <p:cNvPr id="621" name="Graphic 620" descr="Male profile outline">
            <a:extLst>
              <a:ext uri="{FF2B5EF4-FFF2-40B4-BE49-F238E27FC236}">
                <a16:creationId xmlns:a16="http://schemas.microsoft.com/office/drawing/2014/main" id="{B1A0C14B-EA6D-A6CA-5264-E2F6631E763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90023" y="3556946"/>
            <a:ext cx="501162" cy="501162"/>
          </a:xfrm>
          <a:prstGeom prst="rect">
            <a:avLst/>
          </a:prstGeom>
        </p:spPr>
      </p:pic>
      <p:sp>
        <p:nvSpPr>
          <p:cNvPr id="622" name="TextBox 621">
            <a:extLst>
              <a:ext uri="{FF2B5EF4-FFF2-40B4-BE49-F238E27FC236}">
                <a16:creationId xmlns:a16="http://schemas.microsoft.com/office/drawing/2014/main" id="{8014D055-805F-1122-D58D-4662AEEB0BC0}"/>
              </a:ext>
            </a:extLst>
          </p:cNvPr>
          <p:cNvSpPr txBox="1"/>
          <p:nvPr/>
        </p:nvSpPr>
        <p:spPr>
          <a:xfrm>
            <a:off x="6712722" y="3940925"/>
            <a:ext cx="686263" cy="234360"/>
          </a:xfrm>
          <a:prstGeom prst="rect">
            <a:avLst/>
          </a:prstGeom>
          <a:noFill/>
        </p:spPr>
        <p:txBody>
          <a:bodyPr wrap="square" rtlCol="0">
            <a:spAutoFit/>
          </a:bodyPr>
          <a:lstStyle/>
          <a:p>
            <a:r>
              <a:rPr lang="en-US" sz="923" dirty="0">
                <a:solidFill>
                  <a:schemeClr val="bg1"/>
                </a:solidFill>
                <a:latin typeface="Poppins" panose="00000500000000000000" pitchFamily="2" charset="0"/>
                <a:cs typeface="Poppins" panose="00000500000000000000" pitchFamily="2" charset="0"/>
              </a:rPr>
              <a:t>WOMEN</a:t>
            </a:r>
            <a:endParaRPr lang="en-GB" sz="923" dirty="0">
              <a:solidFill>
                <a:schemeClr val="bg1"/>
              </a:solidFill>
              <a:latin typeface="Poppins" panose="00000500000000000000" pitchFamily="2" charset="0"/>
              <a:cs typeface="Poppins" panose="00000500000000000000" pitchFamily="2" charset="0"/>
            </a:endParaRPr>
          </a:p>
        </p:txBody>
      </p:sp>
      <p:sp>
        <p:nvSpPr>
          <p:cNvPr id="623" name="TextBox 622">
            <a:extLst>
              <a:ext uri="{FF2B5EF4-FFF2-40B4-BE49-F238E27FC236}">
                <a16:creationId xmlns:a16="http://schemas.microsoft.com/office/drawing/2014/main" id="{51A4981A-090E-9F19-ECDE-835797DA1D35}"/>
              </a:ext>
            </a:extLst>
          </p:cNvPr>
          <p:cNvSpPr txBox="1"/>
          <p:nvPr/>
        </p:nvSpPr>
        <p:spPr>
          <a:xfrm>
            <a:off x="7525363" y="3937307"/>
            <a:ext cx="501423" cy="234360"/>
          </a:xfrm>
          <a:prstGeom prst="rect">
            <a:avLst/>
          </a:prstGeom>
          <a:noFill/>
        </p:spPr>
        <p:txBody>
          <a:bodyPr wrap="square" rtlCol="0">
            <a:spAutoFit/>
          </a:bodyPr>
          <a:lstStyle/>
          <a:p>
            <a:r>
              <a:rPr lang="en-US" sz="923" dirty="0">
                <a:solidFill>
                  <a:schemeClr val="bg1"/>
                </a:solidFill>
                <a:latin typeface="Poppins" panose="00000500000000000000" pitchFamily="2" charset="0"/>
                <a:cs typeface="Poppins" panose="00000500000000000000" pitchFamily="2" charset="0"/>
              </a:rPr>
              <a:t>MEN</a:t>
            </a:r>
            <a:endParaRPr lang="en-GB" sz="923" dirty="0">
              <a:solidFill>
                <a:schemeClr val="bg1"/>
              </a:solidFill>
              <a:latin typeface="Poppins" panose="00000500000000000000" pitchFamily="2" charset="0"/>
              <a:cs typeface="Poppins" panose="00000500000000000000" pitchFamily="2" charset="0"/>
            </a:endParaRPr>
          </a:p>
        </p:txBody>
      </p:sp>
      <p:pic>
        <p:nvPicPr>
          <p:cNvPr id="624" name="Graphic 623" descr="Female Profile outline">
            <a:extLst>
              <a:ext uri="{FF2B5EF4-FFF2-40B4-BE49-F238E27FC236}">
                <a16:creationId xmlns:a16="http://schemas.microsoft.com/office/drawing/2014/main" id="{1DFD5D4B-50FF-0F4C-4BB8-A608321578A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2876" y="3551040"/>
            <a:ext cx="501162" cy="501162"/>
          </a:xfrm>
          <a:prstGeom prst="rect">
            <a:avLst/>
          </a:prstGeom>
        </p:spPr>
      </p:pic>
      <p:pic>
        <p:nvPicPr>
          <p:cNvPr id="625" name="Graphic 624" descr="Male profile outline">
            <a:extLst>
              <a:ext uri="{FF2B5EF4-FFF2-40B4-BE49-F238E27FC236}">
                <a16:creationId xmlns:a16="http://schemas.microsoft.com/office/drawing/2014/main" id="{29E0A9D2-BBFC-83D4-34D3-C362C49380B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89383" y="3556946"/>
            <a:ext cx="501162" cy="501162"/>
          </a:xfrm>
          <a:prstGeom prst="rect">
            <a:avLst/>
          </a:prstGeom>
        </p:spPr>
      </p:pic>
      <p:sp>
        <p:nvSpPr>
          <p:cNvPr id="626" name="TextBox 625">
            <a:extLst>
              <a:ext uri="{FF2B5EF4-FFF2-40B4-BE49-F238E27FC236}">
                <a16:creationId xmlns:a16="http://schemas.microsoft.com/office/drawing/2014/main" id="{FE0E1EA6-4720-766E-4F69-DE65D4FF51E2}"/>
              </a:ext>
            </a:extLst>
          </p:cNvPr>
          <p:cNvSpPr txBox="1"/>
          <p:nvPr/>
        </p:nvSpPr>
        <p:spPr>
          <a:xfrm>
            <a:off x="9212082" y="3940925"/>
            <a:ext cx="686263" cy="234360"/>
          </a:xfrm>
          <a:prstGeom prst="rect">
            <a:avLst/>
          </a:prstGeom>
          <a:noFill/>
        </p:spPr>
        <p:txBody>
          <a:bodyPr wrap="square" rtlCol="0">
            <a:spAutoFit/>
          </a:bodyPr>
          <a:lstStyle/>
          <a:p>
            <a:r>
              <a:rPr lang="en-US" sz="923" dirty="0">
                <a:solidFill>
                  <a:schemeClr val="bg1"/>
                </a:solidFill>
                <a:latin typeface="Poppins" panose="00000500000000000000" pitchFamily="2" charset="0"/>
                <a:cs typeface="Poppins" panose="00000500000000000000" pitchFamily="2" charset="0"/>
              </a:rPr>
              <a:t>WOMEN</a:t>
            </a:r>
            <a:endParaRPr lang="en-GB" sz="923" dirty="0">
              <a:solidFill>
                <a:schemeClr val="bg1"/>
              </a:solidFill>
              <a:latin typeface="Poppins" panose="00000500000000000000" pitchFamily="2" charset="0"/>
              <a:cs typeface="Poppins" panose="00000500000000000000" pitchFamily="2" charset="0"/>
            </a:endParaRPr>
          </a:p>
        </p:txBody>
      </p:sp>
      <p:sp>
        <p:nvSpPr>
          <p:cNvPr id="627" name="TextBox 626">
            <a:extLst>
              <a:ext uri="{FF2B5EF4-FFF2-40B4-BE49-F238E27FC236}">
                <a16:creationId xmlns:a16="http://schemas.microsoft.com/office/drawing/2014/main" id="{0B74EF65-8AAB-02D2-BF67-DDB6B40E9FFD}"/>
              </a:ext>
            </a:extLst>
          </p:cNvPr>
          <p:cNvSpPr txBox="1"/>
          <p:nvPr/>
        </p:nvSpPr>
        <p:spPr>
          <a:xfrm>
            <a:off x="10024723" y="3937307"/>
            <a:ext cx="501423" cy="234360"/>
          </a:xfrm>
          <a:prstGeom prst="rect">
            <a:avLst/>
          </a:prstGeom>
          <a:noFill/>
        </p:spPr>
        <p:txBody>
          <a:bodyPr wrap="square" rtlCol="0">
            <a:spAutoFit/>
          </a:bodyPr>
          <a:lstStyle/>
          <a:p>
            <a:r>
              <a:rPr lang="en-US" sz="923" dirty="0">
                <a:solidFill>
                  <a:schemeClr val="bg1"/>
                </a:solidFill>
                <a:latin typeface="Poppins" panose="00000500000000000000" pitchFamily="2" charset="0"/>
                <a:cs typeface="Poppins" panose="00000500000000000000" pitchFamily="2" charset="0"/>
              </a:rPr>
              <a:t>MEN</a:t>
            </a:r>
            <a:endParaRPr lang="en-GB" sz="923" dirty="0">
              <a:solidFill>
                <a:schemeClr val="bg1"/>
              </a:solidFill>
              <a:latin typeface="Poppins" panose="00000500000000000000" pitchFamily="2" charset="0"/>
              <a:cs typeface="Poppins" panose="00000500000000000000" pitchFamily="2" charset="0"/>
            </a:endParaRPr>
          </a:p>
        </p:txBody>
      </p:sp>
      <p:graphicFrame>
        <p:nvGraphicFramePr>
          <p:cNvPr id="267" name="Table 266">
            <a:extLst>
              <a:ext uri="{FF2B5EF4-FFF2-40B4-BE49-F238E27FC236}">
                <a16:creationId xmlns:a16="http://schemas.microsoft.com/office/drawing/2014/main" id="{8CC3D3BE-8C13-F814-F696-05B09A4874ED}"/>
              </a:ext>
            </a:extLst>
          </p:cNvPr>
          <p:cNvGraphicFramePr>
            <a:graphicFrameLocks noGrp="1"/>
          </p:cNvGraphicFramePr>
          <p:nvPr>
            <p:extLst>
              <p:ext uri="{D42A27DB-BD31-4B8C-83A1-F6EECF244321}">
                <p14:modId xmlns:p14="http://schemas.microsoft.com/office/powerpoint/2010/main" val="208566760"/>
              </p:ext>
            </p:extLst>
          </p:nvPr>
        </p:nvGraphicFramePr>
        <p:xfrm>
          <a:off x="1323295" y="4283181"/>
          <a:ext cx="9545409" cy="741680"/>
        </p:xfrm>
        <a:graphic>
          <a:graphicData uri="http://schemas.openxmlformats.org/drawingml/2006/table">
            <a:tbl>
              <a:tblPr firstRow="1" bandRow="1">
                <a:tableStyleId>{5C22544A-7EE6-4342-B048-85BDC9FD1C3A}</a:tableStyleId>
              </a:tblPr>
              <a:tblGrid>
                <a:gridCol w="727648">
                  <a:extLst>
                    <a:ext uri="{9D8B030D-6E8A-4147-A177-3AD203B41FA5}">
                      <a16:colId xmlns:a16="http://schemas.microsoft.com/office/drawing/2014/main" val="3076779482"/>
                    </a:ext>
                  </a:extLst>
                </a:gridCol>
                <a:gridCol w="829417">
                  <a:extLst>
                    <a:ext uri="{9D8B030D-6E8A-4147-A177-3AD203B41FA5}">
                      <a16:colId xmlns:a16="http://schemas.microsoft.com/office/drawing/2014/main" val="3138895063"/>
                    </a:ext>
                  </a:extLst>
                </a:gridCol>
                <a:gridCol w="813816">
                  <a:extLst>
                    <a:ext uri="{9D8B030D-6E8A-4147-A177-3AD203B41FA5}">
                      <a16:colId xmlns:a16="http://schemas.microsoft.com/office/drawing/2014/main" val="127542183"/>
                    </a:ext>
                  </a:extLst>
                </a:gridCol>
                <a:gridCol w="521289">
                  <a:extLst>
                    <a:ext uri="{9D8B030D-6E8A-4147-A177-3AD203B41FA5}">
                      <a16:colId xmlns:a16="http://schemas.microsoft.com/office/drawing/2014/main" val="3398332490"/>
                    </a:ext>
                  </a:extLst>
                </a:gridCol>
                <a:gridCol w="856598">
                  <a:extLst>
                    <a:ext uri="{9D8B030D-6E8A-4147-A177-3AD203B41FA5}">
                      <a16:colId xmlns:a16="http://schemas.microsoft.com/office/drawing/2014/main" val="886269964"/>
                    </a:ext>
                  </a:extLst>
                </a:gridCol>
                <a:gridCol w="884230">
                  <a:extLst>
                    <a:ext uri="{9D8B030D-6E8A-4147-A177-3AD203B41FA5}">
                      <a16:colId xmlns:a16="http://schemas.microsoft.com/office/drawing/2014/main" val="1800576236"/>
                    </a:ext>
                  </a:extLst>
                </a:gridCol>
                <a:gridCol w="663173">
                  <a:extLst>
                    <a:ext uri="{9D8B030D-6E8A-4147-A177-3AD203B41FA5}">
                      <a16:colId xmlns:a16="http://schemas.microsoft.com/office/drawing/2014/main" val="2280020638"/>
                    </a:ext>
                  </a:extLst>
                </a:gridCol>
                <a:gridCol w="893441">
                  <a:extLst>
                    <a:ext uri="{9D8B030D-6E8A-4147-A177-3AD203B41FA5}">
                      <a16:colId xmlns:a16="http://schemas.microsoft.com/office/drawing/2014/main" val="2662147087"/>
                    </a:ext>
                  </a:extLst>
                </a:gridCol>
                <a:gridCol w="911862">
                  <a:extLst>
                    <a:ext uri="{9D8B030D-6E8A-4147-A177-3AD203B41FA5}">
                      <a16:colId xmlns:a16="http://schemas.microsoft.com/office/drawing/2014/main" val="2970153378"/>
                    </a:ext>
                  </a:extLst>
                </a:gridCol>
                <a:gridCol w="785800">
                  <a:extLst>
                    <a:ext uri="{9D8B030D-6E8A-4147-A177-3AD203B41FA5}">
                      <a16:colId xmlns:a16="http://schemas.microsoft.com/office/drawing/2014/main" val="632592753"/>
                    </a:ext>
                  </a:extLst>
                </a:gridCol>
                <a:gridCol w="745383">
                  <a:extLst>
                    <a:ext uri="{9D8B030D-6E8A-4147-A177-3AD203B41FA5}">
                      <a16:colId xmlns:a16="http://schemas.microsoft.com/office/drawing/2014/main" val="1883387955"/>
                    </a:ext>
                  </a:extLst>
                </a:gridCol>
                <a:gridCol w="912752">
                  <a:extLst>
                    <a:ext uri="{9D8B030D-6E8A-4147-A177-3AD203B41FA5}">
                      <a16:colId xmlns:a16="http://schemas.microsoft.com/office/drawing/2014/main" val="583138742"/>
                    </a:ext>
                  </a:extLst>
                </a:gridCol>
              </a:tblGrid>
              <a:tr h="370840">
                <a:tc>
                  <a:txBody>
                    <a:bodyPr/>
                    <a:lstStyle/>
                    <a:p>
                      <a:r>
                        <a:rPr lang="en-US" sz="1600" b="1" dirty="0">
                          <a:solidFill>
                            <a:schemeClr val="bg1"/>
                          </a:solidFill>
                          <a:latin typeface="Inter Tight" pitchFamily="2" charset="0"/>
                          <a:ea typeface="Inter Tight" pitchFamily="2" charset="0"/>
                          <a:cs typeface="Inter Tight" pitchFamily="2" charset="0"/>
                        </a:rPr>
                        <a:t>2024</a:t>
                      </a:r>
                      <a:endParaRPr lang="en-GB" sz="1600" b="1"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Inter Tight" pitchFamily="2" charset="0"/>
                          <a:ea typeface="Inter Tight" pitchFamily="2" charset="0"/>
                          <a:cs typeface="Inter Tight" pitchFamily="2" charset="0"/>
                        </a:rPr>
                        <a:t>19%</a:t>
                      </a:r>
                      <a:endParaRPr lang="en-GB" sz="1600" b="1"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Inter Tight" pitchFamily="2" charset="0"/>
                          <a:ea typeface="Inter Tight" pitchFamily="2" charset="0"/>
                          <a:cs typeface="Inter Tight" pitchFamily="2" charset="0"/>
                        </a:rPr>
                        <a:t>81%</a:t>
                      </a:r>
                      <a:endParaRPr lang="en-GB" sz="1600" b="1" dirty="0">
                        <a:solidFill>
                          <a:schemeClr val="bg1"/>
                        </a:solidFill>
                        <a:latin typeface="Inter Tight" pitchFamily="2" charset="0"/>
                        <a:ea typeface="Inter Tight" pitchFamily="2" charset="0"/>
                        <a:cs typeface="Inter Tight" pitchFamily="2" charset="0"/>
                      </a:endParaRPr>
                    </a:p>
                  </a:txBody>
                  <a:tcPr>
                    <a:noFill/>
                  </a:tcPr>
                </a:tc>
                <a:tc>
                  <a:txBody>
                    <a:bodyPr/>
                    <a:lstStyle/>
                    <a:p>
                      <a:endParaRPr lang="en-GB" sz="1600" b="0"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Inter Tight" pitchFamily="2" charset="0"/>
                          <a:ea typeface="Inter Tight" pitchFamily="2" charset="0"/>
                          <a:cs typeface="Inter Tight" pitchFamily="2" charset="0"/>
                        </a:rPr>
                        <a:t>21.9%</a:t>
                      </a:r>
                      <a:endParaRPr lang="en-GB" sz="1600" b="1"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Inter Tight" pitchFamily="2" charset="0"/>
                          <a:ea typeface="Inter Tight" pitchFamily="2" charset="0"/>
                          <a:cs typeface="Inter Tight" pitchFamily="2" charset="0"/>
                        </a:rPr>
                        <a:t>78.1%</a:t>
                      </a:r>
                      <a:endParaRPr lang="en-GB" sz="1600" b="1" dirty="0">
                        <a:solidFill>
                          <a:schemeClr val="bg1"/>
                        </a:solidFill>
                        <a:latin typeface="Inter Tight" pitchFamily="2" charset="0"/>
                        <a:ea typeface="Inter Tight" pitchFamily="2" charset="0"/>
                        <a:cs typeface="Inter Tight" pitchFamily="2" charset="0"/>
                      </a:endParaRPr>
                    </a:p>
                  </a:txBody>
                  <a:tcPr>
                    <a:noFill/>
                  </a:tcPr>
                </a:tc>
                <a:tc>
                  <a:txBody>
                    <a:bodyPr/>
                    <a:lstStyle/>
                    <a:p>
                      <a:endParaRPr lang="en-GB" sz="1600" b="0"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Poppins" panose="00000500000000000000" pitchFamily="2" charset="0"/>
                          <a:cs typeface="Poppins" panose="00000500000000000000" pitchFamily="2" charset="0"/>
                        </a:rPr>
                        <a:t>10.5%</a:t>
                      </a:r>
                      <a:endParaRPr lang="en-GB" sz="1600" b="1" dirty="0">
                        <a:solidFill>
                          <a:schemeClr val="bg1"/>
                        </a:solidFill>
                        <a:latin typeface="Poppins" panose="00000500000000000000" pitchFamily="2" charset="0"/>
                        <a:cs typeface="Poppins" panose="00000500000000000000"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Poppins" panose="00000500000000000000" pitchFamily="2" charset="0"/>
                          <a:cs typeface="Poppins" panose="00000500000000000000" pitchFamily="2" charset="0"/>
                        </a:rPr>
                        <a:t>89.5%</a:t>
                      </a:r>
                      <a:endParaRPr lang="en-GB" sz="1600" b="1" dirty="0">
                        <a:solidFill>
                          <a:schemeClr val="bg1"/>
                        </a:solidFill>
                        <a:latin typeface="Poppins" panose="00000500000000000000" pitchFamily="2" charset="0"/>
                        <a:cs typeface="Poppins" panose="00000500000000000000" pitchFamily="2" charset="0"/>
                      </a:endParaRPr>
                    </a:p>
                  </a:txBody>
                  <a:tcPr>
                    <a:noFill/>
                  </a:tcPr>
                </a:tc>
                <a:tc>
                  <a:txBody>
                    <a:bodyPr/>
                    <a:lstStyle/>
                    <a:p>
                      <a:endParaRPr lang="en-GB" sz="1600" b="0"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Poppins" panose="00000500000000000000" pitchFamily="2" charset="0"/>
                          <a:cs typeface="Poppins" panose="00000500000000000000" pitchFamily="2" charset="0"/>
                        </a:rPr>
                        <a:t>7.6%</a:t>
                      </a:r>
                      <a:endParaRPr lang="en-GB" sz="1600" b="1" dirty="0">
                        <a:solidFill>
                          <a:schemeClr val="bg1"/>
                        </a:solidFill>
                        <a:latin typeface="Poppins" panose="00000500000000000000" pitchFamily="2" charset="0"/>
                        <a:cs typeface="Poppins" panose="00000500000000000000"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Poppins" panose="00000500000000000000" pitchFamily="2" charset="0"/>
                          <a:cs typeface="Poppins" panose="00000500000000000000" pitchFamily="2" charset="0"/>
                        </a:rPr>
                        <a:t>92.4%</a:t>
                      </a:r>
                      <a:endParaRPr lang="en-GB" sz="1600" b="1" dirty="0">
                        <a:solidFill>
                          <a:schemeClr val="bg1"/>
                        </a:solidFill>
                        <a:latin typeface="Poppins" panose="00000500000000000000" pitchFamily="2" charset="0"/>
                        <a:cs typeface="Poppins" panose="00000500000000000000" pitchFamily="2" charset="0"/>
                      </a:endParaRPr>
                    </a:p>
                  </a:txBody>
                  <a:tcPr>
                    <a:noFill/>
                  </a:tcPr>
                </a:tc>
                <a:extLst>
                  <a:ext uri="{0D108BD9-81ED-4DB2-BD59-A6C34878D82A}">
                    <a16:rowId xmlns:a16="http://schemas.microsoft.com/office/drawing/2014/main" val="1139328978"/>
                  </a:ext>
                </a:extLst>
              </a:tr>
              <a:tr h="370840">
                <a:tc>
                  <a:txBody>
                    <a:bodyPr/>
                    <a:lstStyle/>
                    <a:p>
                      <a:r>
                        <a:rPr lang="en-US" sz="1600" b="1" dirty="0">
                          <a:solidFill>
                            <a:schemeClr val="bg1"/>
                          </a:solidFill>
                          <a:latin typeface="Inter Tight" pitchFamily="2" charset="0"/>
                          <a:ea typeface="Inter Tight" pitchFamily="2" charset="0"/>
                          <a:cs typeface="Inter Tight" pitchFamily="2" charset="0"/>
                        </a:rPr>
                        <a:t>2025</a:t>
                      </a:r>
                      <a:endParaRPr lang="en-GB" sz="1600" b="1"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Inter Tight" pitchFamily="2" charset="0"/>
                          <a:ea typeface="Inter Tight" pitchFamily="2" charset="0"/>
                          <a:cs typeface="Inter Tight" pitchFamily="2" charset="0"/>
                        </a:rPr>
                        <a:t>25.2%</a:t>
                      </a:r>
                      <a:endParaRPr lang="en-GB" sz="1600" b="1"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Inter Tight" pitchFamily="2" charset="0"/>
                          <a:ea typeface="Inter Tight" pitchFamily="2" charset="0"/>
                          <a:cs typeface="Inter Tight" pitchFamily="2" charset="0"/>
                        </a:rPr>
                        <a:t>74.8%</a:t>
                      </a:r>
                      <a:endParaRPr lang="en-GB" sz="1600" b="1" dirty="0">
                        <a:solidFill>
                          <a:schemeClr val="bg1"/>
                        </a:solidFill>
                        <a:latin typeface="Inter Tight" pitchFamily="2" charset="0"/>
                        <a:ea typeface="Inter Tight" pitchFamily="2" charset="0"/>
                        <a:cs typeface="Inter Tight" pitchFamily="2" charset="0"/>
                      </a:endParaRPr>
                    </a:p>
                  </a:txBody>
                  <a:tcPr>
                    <a:noFill/>
                  </a:tcPr>
                </a:tc>
                <a:tc>
                  <a:txBody>
                    <a:bodyPr/>
                    <a:lstStyle/>
                    <a:p>
                      <a:endParaRPr lang="en-GB" sz="1600" b="0"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Inter Tight" pitchFamily="2" charset="0"/>
                          <a:ea typeface="Inter Tight" pitchFamily="2" charset="0"/>
                          <a:cs typeface="Inter Tight" pitchFamily="2" charset="0"/>
                        </a:rPr>
                        <a:t>17.1%</a:t>
                      </a:r>
                      <a:endParaRPr lang="en-GB" sz="1600" b="1"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Inter Tight" pitchFamily="2" charset="0"/>
                          <a:ea typeface="Inter Tight" pitchFamily="2" charset="0"/>
                          <a:cs typeface="Inter Tight" pitchFamily="2" charset="0"/>
                        </a:rPr>
                        <a:t>82.9%</a:t>
                      </a:r>
                      <a:endParaRPr lang="en-GB" sz="1600" b="1" dirty="0">
                        <a:solidFill>
                          <a:schemeClr val="bg1"/>
                        </a:solidFill>
                        <a:latin typeface="Inter Tight" pitchFamily="2" charset="0"/>
                        <a:ea typeface="Inter Tight" pitchFamily="2" charset="0"/>
                        <a:cs typeface="Inter Tight" pitchFamily="2" charset="0"/>
                      </a:endParaRPr>
                    </a:p>
                  </a:txBody>
                  <a:tcPr>
                    <a:noFill/>
                  </a:tcPr>
                </a:tc>
                <a:tc>
                  <a:txBody>
                    <a:bodyPr/>
                    <a:lstStyle/>
                    <a:p>
                      <a:endParaRPr lang="en-GB" sz="1600" b="0"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Poppins" panose="00000500000000000000" pitchFamily="2" charset="0"/>
                          <a:cs typeface="Poppins" panose="00000500000000000000" pitchFamily="2" charset="0"/>
                        </a:rPr>
                        <a:t>10.8%</a:t>
                      </a:r>
                      <a:endParaRPr lang="en-GB" sz="1600" b="1" dirty="0">
                        <a:solidFill>
                          <a:schemeClr val="bg1"/>
                        </a:solidFill>
                        <a:latin typeface="Poppins" panose="00000500000000000000" pitchFamily="2" charset="0"/>
                        <a:cs typeface="Poppins" panose="00000500000000000000"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Poppins" panose="00000500000000000000" pitchFamily="2" charset="0"/>
                          <a:cs typeface="Poppins" panose="00000500000000000000" pitchFamily="2" charset="0"/>
                        </a:rPr>
                        <a:t>89.2%</a:t>
                      </a:r>
                      <a:endParaRPr lang="en-GB" sz="1600" b="1" dirty="0">
                        <a:solidFill>
                          <a:schemeClr val="bg1"/>
                        </a:solidFill>
                        <a:latin typeface="Poppins" panose="00000500000000000000" pitchFamily="2" charset="0"/>
                        <a:cs typeface="Poppins" panose="00000500000000000000" pitchFamily="2" charset="0"/>
                      </a:endParaRPr>
                    </a:p>
                  </a:txBody>
                  <a:tcPr>
                    <a:noFill/>
                  </a:tcPr>
                </a:tc>
                <a:tc>
                  <a:txBody>
                    <a:bodyPr/>
                    <a:lstStyle/>
                    <a:p>
                      <a:endParaRPr lang="en-GB" sz="1600" b="0" dirty="0">
                        <a:solidFill>
                          <a:schemeClr val="bg1"/>
                        </a:solidFill>
                        <a:latin typeface="Inter Tight" pitchFamily="2" charset="0"/>
                        <a:ea typeface="Inter Tight" pitchFamily="2" charset="0"/>
                        <a:cs typeface="Inter Tight"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Poppins" panose="00000500000000000000" pitchFamily="2" charset="0"/>
                          <a:cs typeface="Poppins" panose="00000500000000000000" pitchFamily="2" charset="0"/>
                        </a:rPr>
                        <a:t>8.1%</a:t>
                      </a:r>
                      <a:endParaRPr lang="en-GB" sz="1600" b="1" dirty="0">
                        <a:solidFill>
                          <a:schemeClr val="bg1"/>
                        </a:solidFill>
                        <a:latin typeface="Poppins" panose="00000500000000000000" pitchFamily="2" charset="0"/>
                        <a:cs typeface="Poppins" panose="00000500000000000000" pitchFamily="2"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Poppins" panose="00000500000000000000" pitchFamily="2" charset="0"/>
                          <a:cs typeface="Poppins" panose="00000500000000000000" pitchFamily="2" charset="0"/>
                        </a:rPr>
                        <a:t>91.9%</a:t>
                      </a:r>
                      <a:endParaRPr lang="en-GB" sz="1600" b="1" dirty="0">
                        <a:solidFill>
                          <a:schemeClr val="bg1"/>
                        </a:solidFill>
                        <a:latin typeface="Poppins" panose="00000500000000000000" pitchFamily="2" charset="0"/>
                        <a:cs typeface="Poppins" panose="00000500000000000000" pitchFamily="2" charset="0"/>
                      </a:endParaRPr>
                    </a:p>
                  </a:txBody>
                  <a:tcPr>
                    <a:noFill/>
                  </a:tcPr>
                </a:tc>
                <a:extLst>
                  <a:ext uri="{0D108BD9-81ED-4DB2-BD59-A6C34878D82A}">
                    <a16:rowId xmlns:a16="http://schemas.microsoft.com/office/drawing/2014/main" val="2161053203"/>
                  </a:ext>
                </a:extLst>
              </a:tr>
            </a:tbl>
          </a:graphicData>
        </a:graphic>
      </p:graphicFrame>
      <p:sp>
        <p:nvSpPr>
          <p:cNvPr id="269" name="TextBox 268">
            <a:extLst>
              <a:ext uri="{FF2B5EF4-FFF2-40B4-BE49-F238E27FC236}">
                <a16:creationId xmlns:a16="http://schemas.microsoft.com/office/drawing/2014/main" id="{4725BD59-A290-E8B7-63A2-52841F09C052}"/>
              </a:ext>
            </a:extLst>
          </p:cNvPr>
          <p:cNvSpPr txBox="1"/>
          <p:nvPr/>
        </p:nvSpPr>
        <p:spPr>
          <a:xfrm>
            <a:off x="1200531" y="5455157"/>
            <a:ext cx="9918954" cy="738664"/>
          </a:xfrm>
          <a:prstGeom prst="rect">
            <a:avLst/>
          </a:prstGeom>
          <a:noFill/>
        </p:spPr>
        <p:txBody>
          <a:bodyPr wrap="square">
            <a:spAutoFit/>
          </a:bodyPr>
          <a:lstStyle/>
          <a:p>
            <a:r>
              <a:rPr lang="en-US" sz="1400" dirty="0">
                <a:solidFill>
                  <a:schemeClr val="bg1"/>
                </a:solidFill>
                <a:latin typeface="Inter Tight" pitchFamily="2" charset="0"/>
                <a:ea typeface="Inter Tight" pitchFamily="2" charset="0"/>
                <a:cs typeface="Inter Tight" pitchFamily="2" charset="0"/>
              </a:rPr>
              <a:t>These charts illustrate the distribution of male and female full-pay relevant employees within Morson Praxis, </a:t>
            </a:r>
            <a:r>
              <a:rPr lang="en-US" sz="1400" dirty="0" err="1">
                <a:solidFill>
                  <a:schemeClr val="bg1"/>
                </a:solidFill>
                <a:latin typeface="Inter Tight" pitchFamily="2" charset="0"/>
                <a:ea typeface="Inter Tight" pitchFamily="2" charset="0"/>
                <a:cs typeface="Inter Tight" pitchFamily="2" charset="0"/>
              </a:rPr>
              <a:t>categorised</a:t>
            </a:r>
            <a:r>
              <a:rPr lang="en-US" sz="1400" dirty="0">
                <a:solidFill>
                  <a:schemeClr val="bg1"/>
                </a:solidFill>
                <a:latin typeface="Inter Tight" pitchFamily="2" charset="0"/>
                <a:ea typeface="Inter Tight" pitchFamily="2" charset="0"/>
                <a:cs typeface="Inter Tight" pitchFamily="2" charset="0"/>
              </a:rPr>
              <a:t> into four equally sized groups based on their hourly pay. The lowest quartile encompasses roles at the more junior levels, including apprentices, while the top quartile represents the most senior positions, </a:t>
            </a:r>
            <a:r>
              <a:rPr lang="en-US" sz="1400" dirty="0" err="1">
                <a:solidFill>
                  <a:schemeClr val="bg1"/>
                </a:solidFill>
                <a:latin typeface="Inter Tight" pitchFamily="2" charset="0"/>
                <a:ea typeface="Inter Tight" pitchFamily="2" charset="0"/>
                <a:cs typeface="Inter Tight" pitchFamily="2" charset="0"/>
              </a:rPr>
              <a:t>characterised</a:t>
            </a:r>
            <a:r>
              <a:rPr lang="en-US" sz="1400" dirty="0">
                <a:solidFill>
                  <a:schemeClr val="bg1"/>
                </a:solidFill>
                <a:latin typeface="Inter Tight" pitchFamily="2" charset="0"/>
                <a:ea typeface="Inter Tight" pitchFamily="2" charset="0"/>
                <a:cs typeface="Inter Tight" pitchFamily="2" charset="0"/>
              </a:rPr>
              <a:t> by the highest pay.</a:t>
            </a:r>
            <a:endParaRPr lang="en-GB" sz="1400" dirty="0">
              <a:solidFill>
                <a:schemeClr val="bg1"/>
              </a:solidFill>
              <a:latin typeface="Inter Tight" pitchFamily="2" charset="0"/>
              <a:ea typeface="Inter Tight" pitchFamily="2" charset="0"/>
              <a:cs typeface="Inter Tight" pitchFamily="2" charset="0"/>
            </a:endParaRPr>
          </a:p>
        </p:txBody>
      </p:sp>
      <p:sp>
        <p:nvSpPr>
          <p:cNvPr id="270" name="TextBox 269">
            <a:extLst>
              <a:ext uri="{FF2B5EF4-FFF2-40B4-BE49-F238E27FC236}">
                <a16:creationId xmlns:a16="http://schemas.microsoft.com/office/drawing/2014/main" id="{02A4903B-5558-3D38-937B-6594DE580F2C}"/>
              </a:ext>
            </a:extLst>
          </p:cNvPr>
          <p:cNvSpPr txBox="1"/>
          <p:nvPr/>
        </p:nvSpPr>
        <p:spPr>
          <a:xfrm>
            <a:off x="589030" y="394378"/>
            <a:ext cx="3650435" cy="1384995"/>
          </a:xfrm>
          <a:prstGeom prst="rect">
            <a:avLst/>
          </a:prstGeom>
          <a:noFill/>
        </p:spPr>
        <p:txBody>
          <a:bodyPr wrap="square" rtlCol="0">
            <a:spAutoFit/>
          </a:bodyPr>
          <a:lstStyle/>
          <a:p>
            <a:r>
              <a:rPr lang="en-GB" sz="2800" b="1" dirty="0">
                <a:solidFill>
                  <a:schemeClr val="bg1"/>
                </a:solidFill>
                <a:latin typeface="Space Grotesk" pitchFamily="2" charset="0"/>
                <a:cs typeface="Space Grotesk" pitchFamily="2" charset="0"/>
              </a:rPr>
              <a:t>DISTRIBUTION OF UK EMPLOYEES BY QUARTILE.</a:t>
            </a:r>
          </a:p>
        </p:txBody>
      </p:sp>
    </p:spTree>
    <p:extLst>
      <p:ext uri="{BB962C8B-B14F-4D97-AF65-F5344CB8AC3E}">
        <p14:creationId xmlns:p14="http://schemas.microsoft.com/office/powerpoint/2010/main" val="62607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EC0987A-A249-D2C6-F8A0-7B18F1E96BEE}"/>
            </a:ext>
          </a:extLst>
        </p:cNvPr>
        <p:cNvGrpSpPr/>
        <p:nvPr/>
      </p:nvGrpSpPr>
      <p:grpSpPr>
        <a:xfrm>
          <a:off x="0" y="0"/>
          <a:ext cx="0" cy="0"/>
          <a:chOff x="0" y="0"/>
          <a:chExt cx="0" cy="0"/>
        </a:xfrm>
      </p:grpSpPr>
      <p:sp>
        <p:nvSpPr>
          <p:cNvPr id="42" name="Rectangle: Diagonal Corners Snipped 41">
            <a:extLst>
              <a:ext uri="{FF2B5EF4-FFF2-40B4-BE49-F238E27FC236}">
                <a16:creationId xmlns:a16="http://schemas.microsoft.com/office/drawing/2014/main" id="{C81CAA94-AA41-C98C-2D48-C9603AB651CE}"/>
              </a:ext>
            </a:extLst>
          </p:cNvPr>
          <p:cNvSpPr>
            <a:spLocks noGrp="1" noRot="1" noMove="1" noResize="1" noEditPoints="1" noAdjustHandles="1" noChangeArrowheads="1" noChangeShapeType="1"/>
          </p:cNvSpPr>
          <p:nvPr/>
        </p:nvSpPr>
        <p:spPr>
          <a:xfrm>
            <a:off x="279400" y="260350"/>
            <a:ext cx="5676900" cy="6337300"/>
          </a:xfrm>
          <a:prstGeom prst="snip2DiagRect">
            <a:avLst>
              <a:gd name="adj1" fmla="val 0"/>
              <a:gd name="adj2" fmla="val 11353"/>
            </a:avLst>
          </a:prstGeom>
          <a:solidFill>
            <a:srgbClr val="071E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FD1D7A26-C784-02E6-EEBD-8A72A948745E}"/>
              </a:ext>
            </a:extLst>
          </p:cNvPr>
          <p:cNvSpPr txBox="1">
            <a:spLocks noGrp="1" noRot="1" noMove="1" noResize="1" noEditPoints="1" noAdjustHandles="1" noChangeArrowheads="1" noChangeShapeType="1"/>
          </p:cNvSpPr>
          <p:nvPr/>
        </p:nvSpPr>
        <p:spPr>
          <a:xfrm>
            <a:off x="689780" y="1577514"/>
            <a:ext cx="2086102" cy="523220"/>
          </a:xfrm>
          <a:prstGeom prst="rect">
            <a:avLst/>
          </a:prstGeom>
          <a:noFill/>
        </p:spPr>
        <p:txBody>
          <a:bodyPr wrap="square" lIns="91440" tIns="45720" rIns="91440" bIns="45720" rtlCol="0" anchor="t">
            <a:spAutoFit/>
          </a:bodyPr>
          <a:lstStyle/>
          <a:p>
            <a:endParaRPr lang="en-GB" sz="2800" dirty="0">
              <a:solidFill>
                <a:schemeClr val="bg1"/>
              </a:solidFill>
              <a:latin typeface="Space Grotesk"/>
              <a:cs typeface="Space Grotesk" pitchFamily="2" charset="0"/>
            </a:endParaRPr>
          </a:p>
        </p:txBody>
      </p:sp>
      <p:sp>
        <p:nvSpPr>
          <p:cNvPr id="2" name="TextBox 1">
            <a:extLst>
              <a:ext uri="{FF2B5EF4-FFF2-40B4-BE49-F238E27FC236}">
                <a16:creationId xmlns:a16="http://schemas.microsoft.com/office/drawing/2014/main" id="{0BF94973-9921-FFD4-AE1A-D3BED9690CCC}"/>
              </a:ext>
            </a:extLst>
          </p:cNvPr>
          <p:cNvSpPr txBox="1"/>
          <p:nvPr/>
        </p:nvSpPr>
        <p:spPr>
          <a:xfrm>
            <a:off x="765536" y="753366"/>
            <a:ext cx="2677793" cy="830997"/>
          </a:xfrm>
          <a:prstGeom prst="rect">
            <a:avLst/>
          </a:prstGeom>
          <a:noFill/>
        </p:spPr>
        <p:txBody>
          <a:bodyPr wrap="square" lIns="91440" tIns="45720" rIns="91440" bIns="45720" rtlCol="0" anchor="t">
            <a:spAutoFit/>
          </a:bodyPr>
          <a:lstStyle/>
          <a:p>
            <a:r>
              <a:rPr lang="en-US" sz="2400">
                <a:solidFill>
                  <a:schemeClr val="bg1"/>
                </a:solidFill>
                <a:latin typeface="Space Grotesk"/>
                <a:cs typeface="Space Grotesk"/>
              </a:rPr>
              <a:t>OUR GENDER PAY GAP.</a:t>
            </a:r>
            <a:endParaRPr lang="en-GB" sz="2400" dirty="0">
              <a:solidFill>
                <a:schemeClr val="bg1"/>
              </a:solidFill>
              <a:latin typeface="Space Grotesk"/>
              <a:cs typeface="Space Grotesk"/>
            </a:endParaRPr>
          </a:p>
        </p:txBody>
      </p:sp>
      <p:sp>
        <p:nvSpPr>
          <p:cNvPr id="4" name="TextBox 3">
            <a:extLst>
              <a:ext uri="{FF2B5EF4-FFF2-40B4-BE49-F238E27FC236}">
                <a16:creationId xmlns:a16="http://schemas.microsoft.com/office/drawing/2014/main" id="{61352BA8-EC9F-419C-5F46-A8C9A8662C86}"/>
              </a:ext>
            </a:extLst>
          </p:cNvPr>
          <p:cNvSpPr txBox="1"/>
          <p:nvPr/>
        </p:nvSpPr>
        <p:spPr>
          <a:xfrm>
            <a:off x="6623747" y="1483972"/>
            <a:ext cx="1670538" cy="603883"/>
          </a:xfrm>
          <a:prstGeom prst="rect">
            <a:avLst/>
          </a:prstGeom>
          <a:noFill/>
        </p:spPr>
        <p:txBody>
          <a:bodyPr wrap="square" rtlCol="0">
            <a:spAutoFit/>
          </a:bodyPr>
          <a:lstStyle/>
          <a:p>
            <a:r>
              <a:rPr lang="en-US" sz="1662" dirty="0">
                <a:latin typeface="Inter Tight" pitchFamily="2" charset="0"/>
                <a:ea typeface="Inter Tight" pitchFamily="2" charset="0"/>
                <a:cs typeface="Inter Tight" pitchFamily="2" charset="0"/>
              </a:rPr>
              <a:t>Gender Pay Gap Analysis</a:t>
            </a:r>
            <a:endParaRPr lang="en-GB" sz="1662" dirty="0">
              <a:latin typeface="Inter Tight" pitchFamily="2" charset="0"/>
              <a:ea typeface="Inter Tight" pitchFamily="2" charset="0"/>
              <a:cs typeface="Inter Tight" pitchFamily="2" charset="0"/>
            </a:endParaRPr>
          </a:p>
        </p:txBody>
      </p:sp>
      <p:sp>
        <p:nvSpPr>
          <p:cNvPr id="11" name="TextBox 10">
            <a:extLst>
              <a:ext uri="{FF2B5EF4-FFF2-40B4-BE49-F238E27FC236}">
                <a16:creationId xmlns:a16="http://schemas.microsoft.com/office/drawing/2014/main" id="{44D15425-0198-700F-6FE1-B35E18C77A67}"/>
              </a:ext>
            </a:extLst>
          </p:cNvPr>
          <p:cNvSpPr txBox="1"/>
          <p:nvPr/>
        </p:nvSpPr>
        <p:spPr>
          <a:xfrm>
            <a:off x="6623747" y="3039537"/>
            <a:ext cx="1670538" cy="859659"/>
          </a:xfrm>
          <a:prstGeom prst="rect">
            <a:avLst/>
          </a:prstGeom>
          <a:noFill/>
        </p:spPr>
        <p:txBody>
          <a:bodyPr wrap="square" rtlCol="0">
            <a:spAutoFit/>
          </a:bodyPr>
          <a:lstStyle/>
          <a:p>
            <a:r>
              <a:rPr lang="en-US" sz="1662" dirty="0">
                <a:latin typeface="Inter Tight" pitchFamily="2" charset="0"/>
                <a:ea typeface="Inter Tight" pitchFamily="2" charset="0"/>
                <a:cs typeface="Inter Tight" pitchFamily="2" charset="0"/>
              </a:rPr>
              <a:t>Proportion of staff receiving a bonus</a:t>
            </a:r>
            <a:endParaRPr lang="en-GB" sz="1662" dirty="0">
              <a:latin typeface="Inter Tight" pitchFamily="2" charset="0"/>
              <a:ea typeface="Inter Tight" pitchFamily="2" charset="0"/>
              <a:cs typeface="Inter Tight" pitchFamily="2" charset="0"/>
            </a:endParaRPr>
          </a:p>
        </p:txBody>
      </p:sp>
      <p:sp>
        <p:nvSpPr>
          <p:cNvPr id="14" name="TextBox 13">
            <a:extLst>
              <a:ext uri="{FF2B5EF4-FFF2-40B4-BE49-F238E27FC236}">
                <a16:creationId xmlns:a16="http://schemas.microsoft.com/office/drawing/2014/main" id="{9D75A055-E024-F723-AD94-7E07EB638653}"/>
              </a:ext>
            </a:extLst>
          </p:cNvPr>
          <p:cNvSpPr txBox="1"/>
          <p:nvPr/>
        </p:nvSpPr>
        <p:spPr>
          <a:xfrm>
            <a:off x="6602833" y="4697000"/>
            <a:ext cx="1670538" cy="603883"/>
          </a:xfrm>
          <a:prstGeom prst="rect">
            <a:avLst/>
          </a:prstGeom>
          <a:noFill/>
        </p:spPr>
        <p:txBody>
          <a:bodyPr wrap="square" rtlCol="0">
            <a:spAutoFit/>
          </a:bodyPr>
          <a:lstStyle/>
          <a:p>
            <a:r>
              <a:rPr lang="en-US" sz="1662" dirty="0">
                <a:latin typeface="Inter Tight" pitchFamily="2" charset="0"/>
                <a:ea typeface="Inter Tight" pitchFamily="2" charset="0"/>
                <a:cs typeface="Inter Tight" pitchFamily="2" charset="0"/>
              </a:rPr>
              <a:t>With a bonus gap of</a:t>
            </a:r>
            <a:endParaRPr lang="en-GB" sz="1662" dirty="0">
              <a:latin typeface="Inter Tight" pitchFamily="2" charset="0"/>
              <a:ea typeface="Inter Tight" pitchFamily="2" charset="0"/>
              <a:cs typeface="Inter Tight" pitchFamily="2" charset="0"/>
            </a:endParaRPr>
          </a:p>
        </p:txBody>
      </p:sp>
      <p:sp>
        <p:nvSpPr>
          <p:cNvPr id="22" name="TextBox 21">
            <a:extLst>
              <a:ext uri="{FF2B5EF4-FFF2-40B4-BE49-F238E27FC236}">
                <a16:creationId xmlns:a16="http://schemas.microsoft.com/office/drawing/2014/main" id="{FEA620FC-F68D-4C0D-9079-92723F367D73}"/>
              </a:ext>
            </a:extLst>
          </p:cNvPr>
          <p:cNvSpPr txBox="1"/>
          <p:nvPr/>
        </p:nvSpPr>
        <p:spPr>
          <a:xfrm>
            <a:off x="7634862" y="2206319"/>
            <a:ext cx="3367453" cy="475900"/>
          </a:xfrm>
          <a:prstGeom prst="rect">
            <a:avLst/>
          </a:prstGeom>
          <a:noFill/>
        </p:spPr>
        <p:txBody>
          <a:bodyPr wrap="square" rtlCol="0">
            <a:spAutoFit/>
          </a:bodyPr>
          <a:lstStyle/>
          <a:p>
            <a:r>
              <a:rPr lang="en-US" sz="831" dirty="0">
                <a:latin typeface="Inter Tight" pitchFamily="2" charset="0"/>
                <a:ea typeface="Inter Tight" pitchFamily="2" charset="0"/>
                <a:cs typeface="Inter Tight" pitchFamily="2" charset="0"/>
              </a:rPr>
              <a:t>The mean pay of men is 27.6% higher than that of women</a:t>
            </a:r>
          </a:p>
          <a:p>
            <a:r>
              <a:rPr lang="en-US" sz="831" dirty="0">
                <a:latin typeface="Inter Tight" pitchFamily="2" charset="0"/>
                <a:ea typeface="Inter Tight" pitchFamily="2" charset="0"/>
                <a:cs typeface="Inter Tight" pitchFamily="2" charset="0"/>
              </a:rPr>
              <a:t>The median pay of men is 62.5% higher than that of women</a:t>
            </a:r>
            <a:endParaRPr lang="en-GB" sz="831" dirty="0">
              <a:latin typeface="Inter Tight" pitchFamily="2" charset="0"/>
              <a:ea typeface="Inter Tight" pitchFamily="2" charset="0"/>
              <a:cs typeface="Inter Tight" pitchFamily="2" charset="0"/>
            </a:endParaRPr>
          </a:p>
          <a:p>
            <a:endParaRPr lang="en-GB" sz="831" dirty="0">
              <a:latin typeface="Inter Tight" pitchFamily="2" charset="0"/>
              <a:ea typeface="Inter Tight" pitchFamily="2" charset="0"/>
              <a:cs typeface="Inter Tight" pitchFamily="2" charset="0"/>
            </a:endParaRPr>
          </a:p>
        </p:txBody>
      </p:sp>
      <p:sp>
        <p:nvSpPr>
          <p:cNvPr id="23" name="TextBox 22">
            <a:extLst>
              <a:ext uri="{FF2B5EF4-FFF2-40B4-BE49-F238E27FC236}">
                <a16:creationId xmlns:a16="http://schemas.microsoft.com/office/drawing/2014/main" id="{B0B20707-B1BF-FDB3-92CE-3F7961415A8D}"/>
              </a:ext>
            </a:extLst>
          </p:cNvPr>
          <p:cNvSpPr txBox="1"/>
          <p:nvPr/>
        </p:nvSpPr>
        <p:spPr>
          <a:xfrm>
            <a:off x="7634862" y="3886860"/>
            <a:ext cx="3367453" cy="348044"/>
          </a:xfrm>
          <a:prstGeom prst="rect">
            <a:avLst/>
          </a:prstGeom>
          <a:noFill/>
        </p:spPr>
        <p:txBody>
          <a:bodyPr wrap="square" rtlCol="0">
            <a:spAutoFit/>
          </a:bodyPr>
          <a:lstStyle/>
          <a:p>
            <a:r>
              <a:rPr lang="en-US" sz="831" dirty="0">
                <a:latin typeface="Inter Tight" pitchFamily="2" charset="0"/>
                <a:ea typeface="Inter Tight" pitchFamily="2" charset="0"/>
                <a:cs typeface="Inter Tight" pitchFamily="2" charset="0"/>
              </a:rPr>
              <a:t>41.4% of all women and 13.3% of all men received a bonus</a:t>
            </a:r>
            <a:endParaRPr lang="en-GB" sz="831" dirty="0">
              <a:latin typeface="Inter Tight" pitchFamily="2" charset="0"/>
              <a:ea typeface="Inter Tight" pitchFamily="2" charset="0"/>
              <a:cs typeface="Inter Tight" pitchFamily="2" charset="0"/>
            </a:endParaRPr>
          </a:p>
          <a:p>
            <a:endParaRPr lang="en-GB" sz="831" dirty="0">
              <a:latin typeface="Inter Tight" pitchFamily="2" charset="0"/>
              <a:ea typeface="Inter Tight" pitchFamily="2" charset="0"/>
              <a:cs typeface="Inter Tight" pitchFamily="2" charset="0"/>
            </a:endParaRPr>
          </a:p>
        </p:txBody>
      </p:sp>
      <p:sp>
        <p:nvSpPr>
          <p:cNvPr id="24" name="TextBox 23">
            <a:extLst>
              <a:ext uri="{FF2B5EF4-FFF2-40B4-BE49-F238E27FC236}">
                <a16:creationId xmlns:a16="http://schemas.microsoft.com/office/drawing/2014/main" id="{3302AEC2-DDAD-0AC0-41D4-E6F1E5627193}"/>
              </a:ext>
            </a:extLst>
          </p:cNvPr>
          <p:cNvSpPr txBox="1"/>
          <p:nvPr/>
        </p:nvSpPr>
        <p:spPr>
          <a:xfrm>
            <a:off x="7634009" y="5433638"/>
            <a:ext cx="3367453" cy="348044"/>
          </a:xfrm>
          <a:prstGeom prst="rect">
            <a:avLst/>
          </a:prstGeom>
          <a:noFill/>
        </p:spPr>
        <p:txBody>
          <a:bodyPr wrap="square" rtlCol="0">
            <a:spAutoFit/>
          </a:bodyPr>
          <a:lstStyle/>
          <a:p>
            <a:r>
              <a:rPr lang="en-US" sz="831" dirty="0">
                <a:latin typeface="Inter Tight" pitchFamily="2" charset="0"/>
                <a:ea typeface="Inter Tight" pitchFamily="2" charset="0"/>
                <a:cs typeface="Inter Tight" pitchFamily="2" charset="0"/>
              </a:rPr>
              <a:t>The mean bonus of men is 78.2% higher than that of women</a:t>
            </a:r>
          </a:p>
          <a:p>
            <a:r>
              <a:rPr lang="en-US" sz="831" dirty="0">
                <a:latin typeface="Inter Tight" pitchFamily="2" charset="0"/>
                <a:ea typeface="Inter Tight" pitchFamily="2" charset="0"/>
                <a:cs typeface="Inter Tight" pitchFamily="2" charset="0"/>
              </a:rPr>
              <a:t>The median bonus of men is 84.4% higher than that of women</a:t>
            </a:r>
            <a:endParaRPr lang="en-GB" sz="831" dirty="0">
              <a:latin typeface="Inter Tight" pitchFamily="2" charset="0"/>
              <a:ea typeface="Inter Tight" pitchFamily="2" charset="0"/>
              <a:cs typeface="Inter Tight" pitchFamily="2" charset="0"/>
            </a:endParaRPr>
          </a:p>
        </p:txBody>
      </p:sp>
      <p:sp>
        <p:nvSpPr>
          <p:cNvPr id="26" name="TextBox 25">
            <a:extLst>
              <a:ext uri="{FF2B5EF4-FFF2-40B4-BE49-F238E27FC236}">
                <a16:creationId xmlns:a16="http://schemas.microsoft.com/office/drawing/2014/main" id="{076596BE-D053-914F-C935-BC92D3FBA2F6}"/>
              </a:ext>
            </a:extLst>
          </p:cNvPr>
          <p:cNvSpPr txBox="1"/>
          <p:nvPr/>
        </p:nvSpPr>
        <p:spPr>
          <a:xfrm>
            <a:off x="765536" y="1822313"/>
            <a:ext cx="4743040" cy="3970318"/>
          </a:xfrm>
          <a:prstGeom prst="rect">
            <a:avLst/>
          </a:prstGeom>
          <a:noFill/>
        </p:spPr>
        <p:txBody>
          <a:bodyPr wrap="square">
            <a:spAutoFit/>
          </a:bodyPr>
          <a:lstStyle/>
          <a:p>
            <a:r>
              <a:rPr lang="en-US" sz="1400" dirty="0">
                <a:solidFill>
                  <a:schemeClr val="bg1"/>
                </a:solidFill>
                <a:latin typeface="Inter Tight" pitchFamily="2" charset="0"/>
                <a:ea typeface="Inter Tight" pitchFamily="2" charset="0"/>
                <a:cs typeface="Inter Tight" pitchFamily="2" charset="0"/>
              </a:rPr>
              <a:t>The mean pay gap has widened from 22.0% in 2024 to 27.6% in 2025 (male mean: £31.46; female mean: £22.77). The median pay gap has increased significantly, from 22.3% to 62.5% (male median: £53.58; female median: £20.11). These increases reflect a greater proportion of women in the lowest pay quartile and growth in male headcount at senior levels, rather than unequal pay for equivalent roles.</a:t>
            </a:r>
          </a:p>
          <a:p>
            <a:endParaRPr lang="en-US" sz="1400" dirty="0">
              <a:solidFill>
                <a:schemeClr val="bg1"/>
              </a:solidFill>
              <a:latin typeface="Inter Tight" pitchFamily="2" charset="0"/>
              <a:ea typeface="Inter Tight" pitchFamily="2" charset="0"/>
              <a:cs typeface="Inter Tight" pitchFamily="2" charset="0"/>
            </a:endParaRPr>
          </a:p>
          <a:p>
            <a:r>
              <a:rPr lang="en-US" sz="1400" dirty="0">
                <a:solidFill>
                  <a:schemeClr val="bg1"/>
                </a:solidFill>
                <a:latin typeface="Inter Tight" pitchFamily="2" charset="0"/>
                <a:ea typeface="Inter Tight" pitchFamily="2" charset="0"/>
                <a:cs typeface="Inter Tight" pitchFamily="2" charset="0"/>
              </a:rPr>
              <a:t>A higher proportion of women receive bonus pay than men (41.4% of women vs 13.3% of men), representing a negative gap of -28.2% in </a:t>
            </a:r>
            <a:r>
              <a:rPr lang="en-US" sz="1400" dirty="0" err="1">
                <a:solidFill>
                  <a:schemeClr val="bg1"/>
                </a:solidFill>
                <a:latin typeface="Inter Tight" pitchFamily="2" charset="0"/>
                <a:ea typeface="Inter Tight" pitchFamily="2" charset="0"/>
                <a:cs typeface="Inter Tight" pitchFamily="2" charset="0"/>
              </a:rPr>
              <a:t>favour</a:t>
            </a:r>
            <a:r>
              <a:rPr lang="en-US" sz="1400" dirty="0">
                <a:solidFill>
                  <a:schemeClr val="bg1"/>
                </a:solidFill>
                <a:latin typeface="Inter Tight" pitchFamily="2" charset="0"/>
                <a:ea typeface="Inter Tight" pitchFamily="2" charset="0"/>
                <a:cs typeface="Inter Tight" pitchFamily="2" charset="0"/>
              </a:rPr>
              <a:t> of women, an improvement on the -22.8% recorded in 2024. However, the mean bonus pay gap sits at 78.2% and the median at 84.4%, both figures materially impacted by a small number of high-value bonuses paid to senior male employees. This skews average and median figures significantly and does not reflect the experience of the broader workforce.</a:t>
            </a:r>
          </a:p>
        </p:txBody>
      </p:sp>
      <p:sp>
        <p:nvSpPr>
          <p:cNvPr id="27" name="Rectangle: Diagonal Corners Snipped 26">
            <a:extLst>
              <a:ext uri="{FF2B5EF4-FFF2-40B4-BE49-F238E27FC236}">
                <a16:creationId xmlns:a16="http://schemas.microsoft.com/office/drawing/2014/main" id="{28B08901-F685-2B87-2DC1-799F21A2DB1E}"/>
              </a:ext>
            </a:extLst>
          </p:cNvPr>
          <p:cNvSpPr/>
          <p:nvPr/>
        </p:nvSpPr>
        <p:spPr>
          <a:xfrm>
            <a:off x="8259315" y="1419759"/>
            <a:ext cx="1058421" cy="680975"/>
          </a:xfrm>
          <a:prstGeom prst="snip2DiagRect">
            <a:avLst>
              <a:gd name="adj1" fmla="val 0"/>
              <a:gd name="adj2" fmla="val 11353"/>
            </a:avLst>
          </a:prstGeom>
          <a:solidFill>
            <a:srgbClr val="0A4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Inter Tight" pitchFamily="2" charset="0"/>
                <a:ea typeface="Inter Tight" pitchFamily="2" charset="0"/>
                <a:cs typeface="Inter Tight" pitchFamily="2" charset="0"/>
              </a:rPr>
              <a:t>Mean</a:t>
            </a:r>
          </a:p>
          <a:p>
            <a:pPr algn="ctr"/>
            <a:r>
              <a:rPr lang="en-US" sz="1600" dirty="0">
                <a:latin typeface="Inter Tight" pitchFamily="2" charset="0"/>
                <a:ea typeface="Inter Tight" pitchFamily="2" charset="0"/>
                <a:cs typeface="Inter Tight" pitchFamily="2" charset="0"/>
              </a:rPr>
              <a:t>27.6%</a:t>
            </a:r>
            <a:endParaRPr lang="en-GB" sz="1600" dirty="0">
              <a:latin typeface="Inter Tight" pitchFamily="2" charset="0"/>
              <a:ea typeface="Inter Tight" pitchFamily="2" charset="0"/>
              <a:cs typeface="Inter Tight" pitchFamily="2" charset="0"/>
            </a:endParaRPr>
          </a:p>
        </p:txBody>
      </p:sp>
      <p:sp>
        <p:nvSpPr>
          <p:cNvPr id="28" name="Rectangle: Diagonal Corners Snipped 27">
            <a:extLst>
              <a:ext uri="{FF2B5EF4-FFF2-40B4-BE49-F238E27FC236}">
                <a16:creationId xmlns:a16="http://schemas.microsoft.com/office/drawing/2014/main" id="{393197FF-F5A5-E2A4-F394-A0D133BAF368}"/>
              </a:ext>
            </a:extLst>
          </p:cNvPr>
          <p:cNvSpPr/>
          <p:nvPr/>
        </p:nvSpPr>
        <p:spPr>
          <a:xfrm>
            <a:off x="9532941" y="1424362"/>
            <a:ext cx="1058421" cy="680975"/>
          </a:xfrm>
          <a:prstGeom prst="snip2DiagRect">
            <a:avLst>
              <a:gd name="adj1" fmla="val 0"/>
              <a:gd name="adj2" fmla="val 11353"/>
            </a:avLst>
          </a:prstGeom>
          <a:solidFill>
            <a:srgbClr val="0A4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Inter Tight" pitchFamily="2" charset="0"/>
                <a:ea typeface="Inter Tight" pitchFamily="2" charset="0"/>
                <a:cs typeface="Inter Tight" pitchFamily="2" charset="0"/>
              </a:rPr>
              <a:t>Median</a:t>
            </a:r>
          </a:p>
          <a:p>
            <a:pPr algn="ctr"/>
            <a:r>
              <a:rPr lang="en-US" sz="1600" dirty="0">
                <a:latin typeface="Inter Tight" pitchFamily="2" charset="0"/>
                <a:ea typeface="Inter Tight" pitchFamily="2" charset="0"/>
                <a:cs typeface="Inter Tight" pitchFamily="2" charset="0"/>
              </a:rPr>
              <a:t>62.5%</a:t>
            </a:r>
            <a:endParaRPr lang="en-GB" sz="1600" dirty="0">
              <a:latin typeface="Inter Tight" pitchFamily="2" charset="0"/>
              <a:ea typeface="Inter Tight" pitchFamily="2" charset="0"/>
              <a:cs typeface="Inter Tight" pitchFamily="2" charset="0"/>
            </a:endParaRPr>
          </a:p>
        </p:txBody>
      </p:sp>
      <p:sp>
        <p:nvSpPr>
          <p:cNvPr id="29" name="Rectangle: Diagonal Corners Snipped 28">
            <a:extLst>
              <a:ext uri="{FF2B5EF4-FFF2-40B4-BE49-F238E27FC236}">
                <a16:creationId xmlns:a16="http://schemas.microsoft.com/office/drawing/2014/main" id="{40DCA497-38BC-66E4-A34F-4E1B83F81143}"/>
              </a:ext>
            </a:extLst>
          </p:cNvPr>
          <p:cNvSpPr/>
          <p:nvPr/>
        </p:nvSpPr>
        <p:spPr>
          <a:xfrm>
            <a:off x="8294285" y="3083909"/>
            <a:ext cx="1058421" cy="680975"/>
          </a:xfrm>
          <a:prstGeom prst="snip2DiagRect">
            <a:avLst>
              <a:gd name="adj1" fmla="val 0"/>
              <a:gd name="adj2" fmla="val 11353"/>
            </a:avLst>
          </a:prstGeom>
          <a:solidFill>
            <a:srgbClr val="0A4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Inter Tight" pitchFamily="2" charset="0"/>
                <a:ea typeface="Inter Tight" pitchFamily="2" charset="0"/>
                <a:cs typeface="Inter Tight" pitchFamily="2" charset="0"/>
              </a:rPr>
              <a:t>Mean</a:t>
            </a:r>
          </a:p>
          <a:p>
            <a:pPr algn="ctr"/>
            <a:r>
              <a:rPr lang="en-US" sz="1600" dirty="0">
                <a:latin typeface="Inter Tight" pitchFamily="2" charset="0"/>
                <a:ea typeface="Inter Tight" pitchFamily="2" charset="0"/>
                <a:cs typeface="Inter Tight" pitchFamily="2" charset="0"/>
              </a:rPr>
              <a:t>-28.2%</a:t>
            </a:r>
            <a:endParaRPr lang="en-GB" sz="1600" dirty="0">
              <a:latin typeface="Inter Tight" pitchFamily="2" charset="0"/>
              <a:ea typeface="Inter Tight" pitchFamily="2" charset="0"/>
              <a:cs typeface="Inter Tight" pitchFamily="2" charset="0"/>
            </a:endParaRPr>
          </a:p>
        </p:txBody>
      </p:sp>
      <p:sp>
        <p:nvSpPr>
          <p:cNvPr id="31" name="Rectangle: Diagonal Corners Snipped 30">
            <a:extLst>
              <a:ext uri="{FF2B5EF4-FFF2-40B4-BE49-F238E27FC236}">
                <a16:creationId xmlns:a16="http://schemas.microsoft.com/office/drawing/2014/main" id="{956F2B43-4FD4-C0CC-648E-AB9419840CB0}"/>
              </a:ext>
            </a:extLst>
          </p:cNvPr>
          <p:cNvSpPr/>
          <p:nvPr/>
        </p:nvSpPr>
        <p:spPr>
          <a:xfrm>
            <a:off x="8293432" y="4672826"/>
            <a:ext cx="1058421" cy="680975"/>
          </a:xfrm>
          <a:prstGeom prst="snip2DiagRect">
            <a:avLst>
              <a:gd name="adj1" fmla="val 0"/>
              <a:gd name="adj2" fmla="val 11353"/>
            </a:avLst>
          </a:prstGeom>
          <a:solidFill>
            <a:srgbClr val="0A4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Inter Tight" pitchFamily="2" charset="0"/>
                <a:ea typeface="Inter Tight" pitchFamily="2" charset="0"/>
                <a:cs typeface="Inter Tight" pitchFamily="2" charset="0"/>
              </a:rPr>
              <a:t>Mean</a:t>
            </a:r>
          </a:p>
          <a:p>
            <a:pPr algn="ctr"/>
            <a:r>
              <a:rPr lang="en-US" sz="1600" dirty="0">
                <a:latin typeface="Inter Tight" pitchFamily="2" charset="0"/>
                <a:ea typeface="Inter Tight" pitchFamily="2" charset="0"/>
                <a:cs typeface="Inter Tight" pitchFamily="2" charset="0"/>
              </a:rPr>
              <a:t>78.2%</a:t>
            </a:r>
            <a:endParaRPr lang="en-GB" sz="1600" dirty="0">
              <a:latin typeface="Inter Tight" pitchFamily="2" charset="0"/>
              <a:ea typeface="Inter Tight" pitchFamily="2" charset="0"/>
              <a:cs typeface="Inter Tight" pitchFamily="2" charset="0"/>
            </a:endParaRPr>
          </a:p>
        </p:txBody>
      </p:sp>
      <p:sp>
        <p:nvSpPr>
          <p:cNvPr id="32" name="Rectangle: Diagonal Corners Snipped 31">
            <a:extLst>
              <a:ext uri="{FF2B5EF4-FFF2-40B4-BE49-F238E27FC236}">
                <a16:creationId xmlns:a16="http://schemas.microsoft.com/office/drawing/2014/main" id="{F802C0CA-796C-E599-3A43-B6D6984AB553}"/>
              </a:ext>
            </a:extLst>
          </p:cNvPr>
          <p:cNvSpPr/>
          <p:nvPr/>
        </p:nvSpPr>
        <p:spPr>
          <a:xfrm>
            <a:off x="9567058" y="4677429"/>
            <a:ext cx="1058421" cy="680975"/>
          </a:xfrm>
          <a:prstGeom prst="snip2DiagRect">
            <a:avLst>
              <a:gd name="adj1" fmla="val 0"/>
              <a:gd name="adj2" fmla="val 11353"/>
            </a:avLst>
          </a:prstGeom>
          <a:solidFill>
            <a:srgbClr val="0A4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Inter Tight" pitchFamily="2" charset="0"/>
                <a:ea typeface="Inter Tight" pitchFamily="2" charset="0"/>
                <a:cs typeface="Inter Tight" pitchFamily="2" charset="0"/>
              </a:rPr>
              <a:t>Median</a:t>
            </a:r>
          </a:p>
          <a:p>
            <a:pPr algn="ctr"/>
            <a:r>
              <a:rPr lang="en-US" sz="1600" dirty="0">
                <a:latin typeface="Inter Tight" pitchFamily="2" charset="0"/>
                <a:ea typeface="Inter Tight" pitchFamily="2" charset="0"/>
                <a:cs typeface="Inter Tight" pitchFamily="2" charset="0"/>
              </a:rPr>
              <a:t>84.4%</a:t>
            </a:r>
            <a:endParaRPr lang="en-GB" sz="1600" dirty="0">
              <a:latin typeface="Inter Tight" pitchFamily="2" charset="0"/>
              <a:ea typeface="Inter Tight" pitchFamily="2" charset="0"/>
              <a:cs typeface="Inter Tight" pitchFamily="2" charset="0"/>
            </a:endParaRPr>
          </a:p>
        </p:txBody>
      </p:sp>
    </p:spTree>
    <p:extLst>
      <p:ext uri="{BB962C8B-B14F-4D97-AF65-F5344CB8AC3E}">
        <p14:creationId xmlns:p14="http://schemas.microsoft.com/office/powerpoint/2010/main" val="90944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F55AE-4970-DD34-DBB5-D6719390B762}"/>
            </a:ext>
          </a:extLst>
        </p:cNvPr>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BCCA4D29-64CC-DA71-27AC-980822678840}"/>
              </a:ext>
            </a:extLst>
          </p:cNvPr>
          <p:cNvSpPr/>
          <p:nvPr/>
        </p:nvSpPr>
        <p:spPr>
          <a:xfrm>
            <a:off x="279400" y="309838"/>
            <a:ext cx="4155440" cy="6337300"/>
          </a:xfrm>
          <a:prstGeom prst="snip2DiagRect">
            <a:avLst>
              <a:gd name="adj1" fmla="val 0"/>
              <a:gd name="adj2" fmla="val 11353"/>
            </a:avLst>
          </a:prstGeom>
          <a:solidFill>
            <a:srgbClr val="071E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TextBox 15">
            <a:extLst>
              <a:ext uri="{FF2B5EF4-FFF2-40B4-BE49-F238E27FC236}">
                <a16:creationId xmlns:a16="http://schemas.microsoft.com/office/drawing/2014/main" id="{7D9763C2-9BA5-EE6E-58BF-A3381403D0C4}"/>
              </a:ext>
            </a:extLst>
          </p:cNvPr>
          <p:cNvSpPr txBox="1"/>
          <p:nvPr/>
        </p:nvSpPr>
        <p:spPr>
          <a:xfrm>
            <a:off x="926786" y="2263198"/>
            <a:ext cx="2677793" cy="1200329"/>
          </a:xfrm>
          <a:prstGeom prst="rect">
            <a:avLst/>
          </a:prstGeom>
          <a:noFill/>
        </p:spPr>
        <p:txBody>
          <a:bodyPr wrap="square" lIns="91440" tIns="45720" rIns="91440" bIns="45720" rtlCol="0" anchor="t">
            <a:spAutoFit/>
          </a:bodyPr>
          <a:lstStyle/>
          <a:p>
            <a:r>
              <a:rPr lang="en-US" sz="2400" dirty="0">
                <a:solidFill>
                  <a:schemeClr val="bg1"/>
                </a:solidFill>
                <a:latin typeface="Space Grotesk"/>
                <a:cs typeface="Space Grotesk"/>
              </a:rPr>
              <a:t>GENDER EQUITY – WHAT ARE WE DOING?</a:t>
            </a:r>
            <a:endParaRPr lang="en-GB" sz="2400" dirty="0">
              <a:solidFill>
                <a:schemeClr val="bg1"/>
              </a:solidFill>
              <a:latin typeface="Space Grotesk"/>
              <a:cs typeface="Space Grotesk"/>
            </a:endParaRPr>
          </a:p>
        </p:txBody>
      </p:sp>
      <p:sp>
        <p:nvSpPr>
          <p:cNvPr id="102" name="Freeform: Shape 101">
            <a:extLst>
              <a:ext uri="{FF2B5EF4-FFF2-40B4-BE49-F238E27FC236}">
                <a16:creationId xmlns:a16="http://schemas.microsoft.com/office/drawing/2014/main" id="{7C5F5456-FBAE-1BBF-6F9F-52DA40B117CB}"/>
              </a:ext>
            </a:extLst>
          </p:cNvPr>
          <p:cNvSpPr/>
          <p:nvPr/>
        </p:nvSpPr>
        <p:spPr>
          <a:xfrm>
            <a:off x="-152400" y="5173132"/>
            <a:ext cx="12065000" cy="1193800"/>
          </a:xfrm>
          <a:custGeom>
            <a:avLst/>
            <a:gdLst>
              <a:gd name="connsiteX0" fmla="*/ 0 w 12065000"/>
              <a:gd name="connsiteY0" fmla="*/ 0 h 1193800"/>
              <a:gd name="connsiteX1" fmla="*/ 1193800 w 12065000"/>
              <a:gd name="connsiteY1" fmla="*/ 1193800 h 1193800"/>
              <a:gd name="connsiteX2" fmla="*/ 12065000 w 12065000"/>
              <a:gd name="connsiteY2" fmla="*/ 1193800 h 1193800"/>
            </a:gdLst>
            <a:ahLst/>
            <a:cxnLst>
              <a:cxn ang="0">
                <a:pos x="connsiteX0" y="connsiteY0"/>
              </a:cxn>
              <a:cxn ang="0">
                <a:pos x="connsiteX1" y="connsiteY1"/>
              </a:cxn>
              <a:cxn ang="0">
                <a:pos x="connsiteX2" y="connsiteY2"/>
              </a:cxn>
            </a:cxnLst>
            <a:rect l="l" t="t" r="r" b="b"/>
            <a:pathLst>
              <a:path w="12065000" h="1193800">
                <a:moveTo>
                  <a:pt x="0" y="0"/>
                </a:moveTo>
                <a:lnTo>
                  <a:pt x="1193800" y="1193800"/>
                </a:lnTo>
                <a:lnTo>
                  <a:pt x="12065000" y="1193800"/>
                </a:lnTo>
              </a:path>
            </a:pathLst>
          </a:custGeom>
          <a:noFill/>
          <a:ln w="952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lumMod val="95000"/>
                </a:schemeClr>
              </a:solidFill>
            </a:endParaRPr>
          </a:p>
        </p:txBody>
      </p:sp>
      <p:sp>
        <p:nvSpPr>
          <p:cNvPr id="11" name="TextBox 10">
            <a:extLst>
              <a:ext uri="{FF2B5EF4-FFF2-40B4-BE49-F238E27FC236}">
                <a16:creationId xmlns:a16="http://schemas.microsoft.com/office/drawing/2014/main" id="{CA5FF6C5-0095-54E5-F16F-E7E5AC7A05BB}"/>
              </a:ext>
            </a:extLst>
          </p:cNvPr>
          <p:cNvSpPr txBox="1"/>
          <p:nvPr/>
        </p:nvSpPr>
        <p:spPr>
          <a:xfrm>
            <a:off x="4866640" y="1022740"/>
            <a:ext cx="6774180" cy="5078313"/>
          </a:xfrm>
          <a:prstGeom prst="rect">
            <a:avLst/>
          </a:prstGeom>
          <a:noFill/>
        </p:spPr>
        <p:txBody>
          <a:bodyPr wrap="square">
            <a:spAutoFit/>
          </a:bodyPr>
          <a:lstStyle/>
          <a:p>
            <a:r>
              <a:rPr lang="en-US" sz="1200" dirty="0">
                <a:latin typeface="Inter Tight" pitchFamily="2" charset="0"/>
                <a:ea typeface="Inter Tight" pitchFamily="2" charset="0"/>
                <a:cs typeface="Inter Tight" pitchFamily="2" charset="0"/>
              </a:rPr>
              <a:t>Morson Praxis are delivering change through a number of initiatives, working to improve the representation of women both within the </a:t>
            </a:r>
            <a:r>
              <a:rPr lang="en-US" sz="1200" dirty="0" err="1">
                <a:latin typeface="Inter Tight" pitchFamily="2" charset="0"/>
                <a:ea typeface="Inter Tight" pitchFamily="2" charset="0"/>
                <a:cs typeface="Inter Tight" pitchFamily="2" charset="0"/>
              </a:rPr>
              <a:t>organisation</a:t>
            </a:r>
            <a:r>
              <a:rPr lang="en-US" sz="1200" dirty="0">
                <a:latin typeface="Inter Tight" pitchFamily="2" charset="0"/>
                <a:ea typeface="Inter Tight" pitchFamily="2" charset="0"/>
                <a:cs typeface="Inter Tight" pitchFamily="2" charset="0"/>
              </a:rPr>
              <a:t> and the industry as a whole:</a:t>
            </a:r>
          </a:p>
          <a:p>
            <a:endParaRPr lang="en-US" sz="1200" dirty="0">
              <a:latin typeface="Inter Tight" pitchFamily="2" charset="0"/>
              <a:ea typeface="Inter Tight" pitchFamily="2" charset="0"/>
              <a:cs typeface="Inter Tight" pitchFamily="2" charset="0"/>
            </a:endParaRPr>
          </a:p>
          <a:p>
            <a:pPr marL="334116" indent="-167058">
              <a:buFont typeface="Arial" panose="020B0604020202020204" pitchFamily="34" charset="0"/>
              <a:buChar char="•"/>
            </a:pPr>
            <a:r>
              <a:rPr lang="en-US" sz="1200" b="1" dirty="0">
                <a:solidFill>
                  <a:srgbClr val="111111"/>
                </a:solidFill>
                <a:latin typeface="Inter Tight" pitchFamily="2" charset="0"/>
                <a:ea typeface="Inter Tight" pitchFamily="2" charset="0"/>
                <a:cs typeface="Inter Tight" pitchFamily="2" charset="0"/>
              </a:rPr>
              <a:t>STEM ambassadors</a:t>
            </a:r>
            <a:r>
              <a:rPr lang="en-US" sz="1200" dirty="0">
                <a:solidFill>
                  <a:srgbClr val="111111"/>
                </a:solidFill>
                <a:latin typeface="Inter Tight" pitchFamily="2" charset="0"/>
                <a:ea typeface="Inter Tight" pitchFamily="2" charset="0"/>
                <a:cs typeface="Inter Tight" pitchFamily="2" charset="0"/>
              </a:rPr>
              <a:t> engaging with underrepresented groups at an early stage in their careers to educate.</a:t>
            </a:r>
          </a:p>
          <a:p>
            <a:pPr marL="334116" indent="-167058">
              <a:buFont typeface="Arial" panose="020B0604020202020204" pitchFamily="34" charset="0"/>
              <a:buChar char="•"/>
            </a:pPr>
            <a:endParaRPr lang="en-US" sz="1200" dirty="0">
              <a:solidFill>
                <a:srgbClr val="111111"/>
              </a:solidFill>
              <a:latin typeface="Inter Tight" pitchFamily="2" charset="0"/>
              <a:ea typeface="Inter Tight" pitchFamily="2" charset="0"/>
              <a:cs typeface="Inter Tight" pitchFamily="2" charset="0"/>
            </a:endParaRPr>
          </a:p>
          <a:p>
            <a:pPr marL="334116" indent="-167058">
              <a:buFont typeface="Arial" panose="020B0604020202020204" pitchFamily="34" charset="0"/>
              <a:buChar char="•"/>
            </a:pPr>
            <a:r>
              <a:rPr lang="en-US" sz="1200" b="1" dirty="0">
                <a:solidFill>
                  <a:srgbClr val="111111"/>
                </a:solidFill>
                <a:latin typeface="Inter Tight" pitchFamily="2" charset="0"/>
                <a:ea typeface="Inter Tight" pitchFamily="2" charset="0"/>
                <a:cs typeface="Inter Tight" pitchFamily="2" charset="0"/>
              </a:rPr>
              <a:t>Go Beyond Mentoring Programme</a:t>
            </a:r>
            <a:r>
              <a:rPr lang="en-US" sz="1200" dirty="0">
                <a:solidFill>
                  <a:srgbClr val="111111"/>
                </a:solidFill>
                <a:latin typeface="Inter Tight" pitchFamily="2" charset="0"/>
                <a:ea typeface="Inter Tight" pitchFamily="2" charset="0"/>
                <a:cs typeface="Inter Tight" pitchFamily="2" charset="0"/>
              </a:rPr>
              <a:t>: A mentoring initiative run by the University of Salford for future women in STEM.</a:t>
            </a:r>
          </a:p>
          <a:p>
            <a:pPr marL="334116" indent="-167058">
              <a:buFont typeface="Arial" panose="020B0604020202020204" pitchFamily="34" charset="0"/>
              <a:buChar char="•"/>
            </a:pPr>
            <a:endParaRPr lang="en-US" sz="1200" dirty="0">
              <a:solidFill>
                <a:srgbClr val="111111"/>
              </a:solidFill>
              <a:latin typeface="Inter Tight" pitchFamily="2" charset="0"/>
              <a:ea typeface="Inter Tight" pitchFamily="2" charset="0"/>
              <a:cs typeface="Inter Tight" pitchFamily="2" charset="0"/>
            </a:endParaRPr>
          </a:p>
          <a:p>
            <a:pPr marL="334116" indent="-167058">
              <a:buFont typeface="Arial" panose="020B0604020202020204" pitchFamily="34" charset="0"/>
              <a:buChar char="•"/>
            </a:pPr>
            <a:r>
              <a:rPr lang="en-US" sz="1200" b="1" dirty="0">
                <a:solidFill>
                  <a:srgbClr val="111111"/>
                </a:solidFill>
                <a:latin typeface="Inter Tight" pitchFamily="2" charset="0"/>
                <a:ea typeface="Inter Tight" pitchFamily="2" charset="0"/>
                <a:cs typeface="Inter Tight" pitchFamily="2" charset="0"/>
              </a:rPr>
              <a:t>EDI training</a:t>
            </a:r>
            <a:r>
              <a:rPr lang="en-US" sz="1200" dirty="0">
                <a:solidFill>
                  <a:srgbClr val="111111"/>
                </a:solidFill>
                <a:latin typeface="Inter Tight" pitchFamily="2" charset="0"/>
                <a:ea typeface="Inter Tight" pitchFamily="2" charset="0"/>
                <a:cs typeface="Inter Tight" pitchFamily="2" charset="0"/>
              </a:rPr>
              <a:t> for all employees.</a:t>
            </a:r>
          </a:p>
          <a:p>
            <a:pPr marL="334116" indent="-167058">
              <a:buFont typeface="Arial" panose="020B0604020202020204" pitchFamily="34" charset="0"/>
              <a:buChar char="•"/>
            </a:pPr>
            <a:endParaRPr lang="en-US" sz="1200" dirty="0">
              <a:solidFill>
                <a:srgbClr val="111111"/>
              </a:solidFill>
              <a:latin typeface="Inter Tight" pitchFamily="2" charset="0"/>
              <a:ea typeface="Inter Tight" pitchFamily="2" charset="0"/>
              <a:cs typeface="Inter Tight" pitchFamily="2" charset="0"/>
            </a:endParaRPr>
          </a:p>
          <a:p>
            <a:pPr marL="334116" indent="-167058">
              <a:buFont typeface="Arial" panose="020B0604020202020204" pitchFamily="34" charset="0"/>
              <a:buChar char="•"/>
            </a:pPr>
            <a:r>
              <a:rPr lang="en-US" sz="1200" dirty="0">
                <a:solidFill>
                  <a:srgbClr val="111111"/>
                </a:solidFill>
                <a:latin typeface="Inter Tight" pitchFamily="2" charset="0"/>
                <a:ea typeface="Inter Tight" pitchFamily="2" charset="0"/>
                <a:cs typeface="Inter Tight" pitchFamily="2" charset="0"/>
              </a:rPr>
              <a:t>Competitive enhanced </a:t>
            </a:r>
            <a:r>
              <a:rPr lang="en-US" sz="1200" b="1" dirty="0">
                <a:solidFill>
                  <a:srgbClr val="111111"/>
                </a:solidFill>
                <a:latin typeface="Inter Tight" pitchFamily="2" charset="0"/>
                <a:ea typeface="Inter Tight" pitchFamily="2" charset="0"/>
                <a:cs typeface="Inter Tight" pitchFamily="2" charset="0"/>
              </a:rPr>
              <a:t>family leave policies</a:t>
            </a:r>
            <a:r>
              <a:rPr lang="en-US" sz="1200" dirty="0">
                <a:solidFill>
                  <a:srgbClr val="111111"/>
                </a:solidFill>
                <a:latin typeface="Inter Tight" pitchFamily="2" charset="0"/>
                <a:ea typeface="Inter Tight" pitchFamily="2" charset="0"/>
                <a:cs typeface="Inter Tight" pitchFamily="2" charset="0"/>
              </a:rPr>
              <a:t>.</a:t>
            </a:r>
          </a:p>
          <a:p>
            <a:pPr marL="334116" indent="-167058">
              <a:buFont typeface="Arial" panose="020B0604020202020204" pitchFamily="34" charset="0"/>
              <a:buChar char="•"/>
            </a:pPr>
            <a:endParaRPr lang="en-US" sz="1200" dirty="0">
              <a:solidFill>
                <a:srgbClr val="111111"/>
              </a:solidFill>
              <a:latin typeface="Inter Tight" pitchFamily="2" charset="0"/>
              <a:ea typeface="Inter Tight" pitchFamily="2" charset="0"/>
              <a:cs typeface="Inter Tight" pitchFamily="2" charset="0"/>
            </a:endParaRPr>
          </a:p>
          <a:p>
            <a:pPr marL="334116" indent="-167058">
              <a:buFont typeface="Arial" panose="020B0604020202020204" pitchFamily="34" charset="0"/>
              <a:buChar char="•"/>
            </a:pPr>
            <a:r>
              <a:rPr lang="en-US" sz="1200" b="1" dirty="0">
                <a:solidFill>
                  <a:srgbClr val="111111"/>
                </a:solidFill>
                <a:latin typeface="Inter Tight" pitchFamily="2" charset="0"/>
                <a:ea typeface="Inter Tight" pitchFamily="2" charset="0"/>
                <a:cs typeface="Inter Tight" pitchFamily="2" charset="0"/>
              </a:rPr>
              <a:t>Flexible and agile working</a:t>
            </a:r>
            <a:r>
              <a:rPr lang="en-US" sz="1200" dirty="0">
                <a:solidFill>
                  <a:srgbClr val="111111"/>
                </a:solidFill>
                <a:latin typeface="Inter Tight" pitchFamily="2" charset="0"/>
                <a:ea typeface="Inter Tight" pitchFamily="2" charset="0"/>
                <a:cs typeface="Inter Tight" pitchFamily="2" charset="0"/>
              </a:rPr>
              <a:t> to support women returning to work and industry.</a:t>
            </a:r>
          </a:p>
          <a:p>
            <a:pPr marL="334116" indent="-167058">
              <a:buFont typeface="Arial" panose="020B0604020202020204" pitchFamily="34" charset="0"/>
              <a:buChar char="•"/>
            </a:pPr>
            <a:endParaRPr lang="en-US" sz="1200" dirty="0">
              <a:solidFill>
                <a:srgbClr val="111111"/>
              </a:solidFill>
              <a:latin typeface="Inter Tight" pitchFamily="2" charset="0"/>
              <a:ea typeface="Inter Tight" pitchFamily="2" charset="0"/>
              <a:cs typeface="Inter Tight" pitchFamily="2" charset="0"/>
            </a:endParaRPr>
          </a:p>
          <a:p>
            <a:pPr marL="334116" indent="-167058">
              <a:buFont typeface="Arial" panose="020B0604020202020204" pitchFamily="34" charset="0"/>
              <a:buChar char="•"/>
            </a:pPr>
            <a:r>
              <a:rPr lang="en-US" sz="1200" b="1" dirty="0">
                <a:solidFill>
                  <a:srgbClr val="111111"/>
                </a:solidFill>
                <a:latin typeface="Inter Tight" pitchFamily="2" charset="0"/>
                <a:ea typeface="Inter Tight" pitchFamily="2" charset="0"/>
                <a:cs typeface="Inter Tight" pitchFamily="2" charset="0"/>
              </a:rPr>
              <a:t>Reverse mentoring</a:t>
            </a:r>
            <a:r>
              <a:rPr lang="en-US" sz="1200" dirty="0">
                <a:solidFill>
                  <a:srgbClr val="111111"/>
                </a:solidFill>
                <a:latin typeface="Inter Tight" pitchFamily="2" charset="0"/>
                <a:ea typeface="Inter Tight" pitchFamily="2" charset="0"/>
                <a:cs typeface="Inter Tight" pitchFamily="2" charset="0"/>
              </a:rPr>
              <a:t>.</a:t>
            </a:r>
          </a:p>
          <a:p>
            <a:endParaRPr lang="en-US" sz="1200" dirty="0">
              <a:latin typeface="Inter Tight" pitchFamily="2" charset="0"/>
              <a:ea typeface="Inter Tight" pitchFamily="2" charset="0"/>
              <a:cs typeface="Inter Tight" pitchFamily="2" charset="0"/>
            </a:endParaRPr>
          </a:p>
          <a:p>
            <a:r>
              <a:rPr lang="en-US" sz="1200" dirty="0">
                <a:solidFill>
                  <a:srgbClr val="111111"/>
                </a:solidFill>
                <a:latin typeface="Inter Tight" pitchFamily="2" charset="0"/>
                <a:ea typeface="Inter Tight" pitchFamily="2" charset="0"/>
                <a:cs typeface="Inter Tight" pitchFamily="2" charset="0"/>
              </a:rPr>
              <a:t>Morson Praxis has identified three key areas where it is most important to engage with women: education, early careers, and at management level. To achieve this, STEM ambassadors go into schools and work with educators to encourage STEM subjects and enthusiasm. They also support school, college, and university leavers in their decisions when starting their working life. Additionally, supporting women who choose to have children, in their return-to-work journey and making the transition back into working life as seamless as possible. </a:t>
            </a:r>
          </a:p>
          <a:p>
            <a:endParaRPr lang="en-US" sz="1200" dirty="0">
              <a:solidFill>
                <a:srgbClr val="111111"/>
              </a:solidFill>
              <a:latin typeface="Inter Tight" pitchFamily="2" charset="0"/>
              <a:ea typeface="Inter Tight" pitchFamily="2" charset="0"/>
              <a:cs typeface="Inter Tight" pitchFamily="2" charset="0"/>
            </a:endParaRPr>
          </a:p>
          <a:p>
            <a:r>
              <a:rPr lang="en-US" sz="1200" dirty="0">
                <a:solidFill>
                  <a:srgbClr val="111111"/>
                </a:solidFill>
                <a:latin typeface="Inter Tight" pitchFamily="2" charset="0"/>
                <a:ea typeface="Inter Tight" pitchFamily="2" charset="0"/>
                <a:cs typeface="Inter Tight" pitchFamily="2" charset="0"/>
              </a:rPr>
              <a:t>These initiatives are a testament to Morson Praxis’ commitment to promoting gender equality and diversity in the workplace. By providing opportunities for women to learn, grow, and succeed, we can create a more inclusive and equitable engineering industry.</a:t>
            </a:r>
            <a:endParaRPr lang="en-GB" sz="1200" dirty="0">
              <a:latin typeface="Inter Tight" pitchFamily="2" charset="0"/>
              <a:ea typeface="Inter Tight" pitchFamily="2" charset="0"/>
              <a:cs typeface="Inter Tight" pitchFamily="2" charset="0"/>
            </a:endParaRPr>
          </a:p>
        </p:txBody>
      </p:sp>
    </p:spTree>
    <p:extLst>
      <p:ext uri="{BB962C8B-B14F-4D97-AF65-F5344CB8AC3E}">
        <p14:creationId xmlns:p14="http://schemas.microsoft.com/office/powerpoint/2010/main" val="88013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BE936-87FB-50EC-78E0-78A10117E211}"/>
            </a:ext>
          </a:extLst>
        </p:cNvPr>
        <p:cNvGrpSpPr/>
        <p:nvPr/>
      </p:nvGrpSpPr>
      <p:grpSpPr>
        <a:xfrm>
          <a:off x="0" y="0"/>
          <a:ext cx="0" cy="0"/>
          <a:chOff x="0" y="0"/>
          <a:chExt cx="0" cy="0"/>
        </a:xfrm>
      </p:grpSpPr>
      <p:sp>
        <p:nvSpPr>
          <p:cNvPr id="42" name="Rectangle: Diagonal Corners Snipped 41">
            <a:extLst>
              <a:ext uri="{FF2B5EF4-FFF2-40B4-BE49-F238E27FC236}">
                <a16:creationId xmlns:a16="http://schemas.microsoft.com/office/drawing/2014/main" id="{BA6D63A9-5240-315E-4BE7-8356B79B1BBC}"/>
              </a:ext>
            </a:extLst>
          </p:cNvPr>
          <p:cNvSpPr>
            <a:spLocks noGrp="1" noRot="1" noMove="1" noResize="1" noEditPoints="1" noAdjustHandles="1" noChangeArrowheads="1" noChangeShapeType="1"/>
          </p:cNvSpPr>
          <p:nvPr/>
        </p:nvSpPr>
        <p:spPr>
          <a:xfrm>
            <a:off x="279400" y="260350"/>
            <a:ext cx="5676900" cy="6337300"/>
          </a:xfrm>
          <a:prstGeom prst="snip2DiagRect">
            <a:avLst>
              <a:gd name="adj1" fmla="val 0"/>
              <a:gd name="adj2" fmla="val 11353"/>
            </a:avLst>
          </a:prstGeom>
          <a:solidFill>
            <a:srgbClr val="071E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3BF3A574-7E07-7530-B545-6CA4D3B35006}"/>
              </a:ext>
            </a:extLst>
          </p:cNvPr>
          <p:cNvSpPr txBox="1">
            <a:spLocks noGrp="1" noRot="1" noMove="1" noResize="1" noEditPoints="1" noAdjustHandles="1" noChangeArrowheads="1" noChangeShapeType="1"/>
          </p:cNvSpPr>
          <p:nvPr/>
        </p:nvSpPr>
        <p:spPr>
          <a:xfrm>
            <a:off x="689780" y="1577514"/>
            <a:ext cx="2086102" cy="523220"/>
          </a:xfrm>
          <a:prstGeom prst="rect">
            <a:avLst/>
          </a:prstGeom>
          <a:noFill/>
        </p:spPr>
        <p:txBody>
          <a:bodyPr wrap="square" lIns="91440" tIns="45720" rIns="91440" bIns="45720" rtlCol="0" anchor="t">
            <a:spAutoFit/>
          </a:bodyPr>
          <a:lstStyle/>
          <a:p>
            <a:endParaRPr lang="en-GB" sz="2800" dirty="0">
              <a:solidFill>
                <a:schemeClr val="bg1"/>
              </a:solidFill>
              <a:latin typeface="Space Grotesk"/>
              <a:cs typeface="Space Grotesk" pitchFamily="2" charset="0"/>
            </a:endParaRPr>
          </a:p>
        </p:txBody>
      </p:sp>
      <p:sp>
        <p:nvSpPr>
          <p:cNvPr id="2" name="TextBox 1">
            <a:extLst>
              <a:ext uri="{FF2B5EF4-FFF2-40B4-BE49-F238E27FC236}">
                <a16:creationId xmlns:a16="http://schemas.microsoft.com/office/drawing/2014/main" id="{75257BF6-6BD9-F7A3-A1BF-7BA6C5C000D3}"/>
              </a:ext>
            </a:extLst>
          </p:cNvPr>
          <p:cNvSpPr txBox="1"/>
          <p:nvPr/>
        </p:nvSpPr>
        <p:spPr>
          <a:xfrm>
            <a:off x="765536" y="753366"/>
            <a:ext cx="2677793" cy="830997"/>
          </a:xfrm>
          <a:prstGeom prst="rect">
            <a:avLst/>
          </a:prstGeom>
          <a:noFill/>
        </p:spPr>
        <p:txBody>
          <a:bodyPr wrap="square" lIns="91440" tIns="45720" rIns="91440" bIns="45720" rtlCol="0" anchor="t">
            <a:spAutoFit/>
          </a:bodyPr>
          <a:lstStyle/>
          <a:p>
            <a:r>
              <a:rPr lang="en-US" sz="2400" dirty="0">
                <a:solidFill>
                  <a:schemeClr val="bg1"/>
                </a:solidFill>
                <a:latin typeface="Space Grotesk"/>
                <a:cs typeface="Space Grotesk"/>
              </a:rPr>
              <a:t>GENDER EQUITY – THE FUTURE.</a:t>
            </a:r>
            <a:endParaRPr lang="en-GB" sz="2400" dirty="0">
              <a:solidFill>
                <a:schemeClr val="bg1"/>
              </a:solidFill>
              <a:latin typeface="Space Grotesk"/>
              <a:cs typeface="Space Grotesk"/>
            </a:endParaRPr>
          </a:p>
        </p:txBody>
      </p:sp>
      <p:sp>
        <p:nvSpPr>
          <p:cNvPr id="26" name="TextBox 25">
            <a:extLst>
              <a:ext uri="{FF2B5EF4-FFF2-40B4-BE49-F238E27FC236}">
                <a16:creationId xmlns:a16="http://schemas.microsoft.com/office/drawing/2014/main" id="{11389533-5E09-D16D-1A5B-8678C12A3B90}"/>
              </a:ext>
            </a:extLst>
          </p:cNvPr>
          <p:cNvSpPr txBox="1"/>
          <p:nvPr/>
        </p:nvSpPr>
        <p:spPr>
          <a:xfrm>
            <a:off x="765536" y="2014337"/>
            <a:ext cx="4743040" cy="369332"/>
          </a:xfrm>
          <a:prstGeom prst="rect">
            <a:avLst/>
          </a:prstGeom>
          <a:noFill/>
        </p:spPr>
        <p:txBody>
          <a:bodyPr wrap="square">
            <a:spAutoFit/>
          </a:bodyPr>
          <a:lstStyle/>
          <a:p>
            <a:pPr algn="l"/>
            <a:r>
              <a:rPr lang="en-US" b="1" dirty="0">
                <a:solidFill>
                  <a:schemeClr val="bg1"/>
                </a:solidFill>
                <a:latin typeface="Inter Tight" pitchFamily="2" charset="0"/>
                <a:ea typeface="Inter Tight" pitchFamily="2" charset="0"/>
                <a:cs typeface="Inter Tight" pitchFamily="2" charset="0"/>
              </a:rPr>
              <a:t>Our Goals</a:t>
            </a:r>
          </a:p>
        </p:txBody>
      </p:sp>
      <p:pic>
        <p:nvPicPr>
          <p:cNvPr id="3" name="Graphic 2" descr="Group of women with solid fill">
            <a:extLst>
              <a:ext uri="{FF2B5EF4-FFF2-40B4-BE49-F238E27FC236}">
                <a16:creationId xmlns:a16="http://schemas.microsoft.com/office/drawing/2014/main" id="{EC1A15A4-85B6-A188-0877-0DB0CCBDB7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5536" y="2685022"/>
            <a:ext cx="546539" cy="546539"/>
          </a:xfrm>
          <a:prstGeom prst="rect">
            <a:avLst/>
          </a:prstGeom>
        </p:spPr>
      </p:pic>
      <p:pic>
        <p:nvPicPr>
          <p:cNvPr id="5" name="Graphic 4" descr="Gears with solid fill">
            <a:extLst>
              <a:ext uri="{FF2B5EF4-FFF2-40B4-BE49-F238E27FC236}">
                <a16:creationId xmlns:a16="http://schemas.microsoft.com/office/drawing/2014/main" id="{5EBECC31-800C-A223-504D-3B63B6C4DF1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510" y="3702277"/>
            <a:ext cx="579564" cy="579564"/>
          </a:xfrm>
          <a:prstGeom prst="rect">
            <a:avLst/>
          </a:prstGeom>
        </p:spPr>
      </p:pic>
      <p:pic>
        <p:nvPicPr>
          <p:cNvPr id="6" name="Graphic 5" descr="Graduation cap with solid fill">
            <a:extLst>
              <a:ext uri="{FF2B5EF4-FFF2-40B4-BE49-F238E27FC236}">
                <a16:creationId xmlns:a16="http://schemas.microsoft.com/office/drawing/2014/main" id="{67ECC325-8035-6BE6-AA5E-71EBFAA4A2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535" y="4737348"/>
            <a:ext cx="546539" cy="546539"/>
          </a:xfrm>
          <a:prstGeom prst="rect">
            <a:avLst/>
          </a:prstGeom>
        </p:spPr>
      </p:pic>
      <p:sp>
        <p:nvSpPr>
          <p:cNvPr id="8" name="TextBox 7">
            <a:extLst>
              <a:ext uri="{FF2B5EF4-FFF2-40B4-BE49-F238E27FC236}">
                <a16:creationId xmlns:a16="http://schemas.microsoft.com/office/drawing/2014/main" id="{66C164D5-F5B2-9520-2033-9239962FD687}"/>
              </a:ext>
            </a:extLst>
          </p:cNvPr>
          <p:cNvSpPr txBox="1"/>
          <p:nvPr/>
        </p:nvSpPr>
        <p:spPr>
          <a:xfrm>
            <a:off x="1419742" y="2685022"/>
            <a:ext cx="3755761" cy="584775"/>
          </a:xfrm>
          <a:prstGeom prst="rect">
            <a:avLst/>
          </a:prstGeom>
          <a:noFill/>
        </p:spPr>
        <p:txBody>
          <a:bodyPr wrap="square">
            <a:spAutoFit/>
          </a:bodyPr>
          <a:lstStyle/>
          <a:p>
            <a:r>
              <a:rPr lang="en-US" sz="1600" dirty="0">
                <a:solidFill>
                  <a:schemeClr val="bg1"/>
                </a:solidFill>
                <a:latin typeface="Inter Tight" pitchFamily="2" charset="0"/>
                <a:ea typeface="Inter Tight" pitchFamily="2" charset="0"/>
                <a:cs typeface="Inter Tight" pitchFamily="2" charset="0"/>
              </a:rPr>
              <a:t>30% of senior leadership roles held by women by 2028</a:t>
            </a:r>
            <a:endParaRPr lang="en-GB" sz="1600" dirty="0">
              <a:solidFill>
                <a:schemeClr val="bg1"/>
              </a:solidFill>
              <a:latin typeface="Inter Tight" pitchFamily="2" charset="0"/>
              <a:ea typeface="Inter Tight" pitchFamily="2" charset="0"/>
              <a:cs typeface="Inter Tight" pitchFamily="2" charset="0"/>
            </a:endParaRPr>
          </a:p>
        </p:txBody>
      </p:sp>
      <p:sp>
        <p:nvSpPr>
          <p:cNvPr id="10" name="TextBox 9">
            <a:extLst>
              <a:ext uri="{FF2B5EF4-FFF2-40B4-BE49-F238E27FC236}">
                <a16:creationId xmlns:a16="http://schemas.microsoft.com/office/drawing/2014/main" id="{CFDCC906-E12B-BF01-DFB6-973A4A3A7AFF}"/>
              </a:ext>
            </a:extLst>
          </p:cNvPr>
          <p:cNvSpPr txBox="1"/>
          <p:nvPr/>
        </p:nvSpPr>
        <p:spPr>
          <a:xfrm>
            <a:off x="1419743" y="3740513"/>
            <a:ext cx="4088833" cy="584775"/>
          </a:xfrm>
          <a:prstGeom prst="rect">
            <a:avLst/>
          </a:prstGeom>
          <a:noFill/>
        </p:spPr>
        <p:txBody>
          <a:bodyPr wrap="square">
            <a:spAutoFit/>
          </a:bodyPr>
          <a:lstStyle/>
          <a:p>
            <a:r>
              <a:rPr lang="en-US" sz="1600" dirty="0">
                <a:solidFill>
                  <a:schemeClr val="bg1"/>
                </a:solidFill>
                <a:latin typeface="Inter Tight" pitchFamily="2" charset="0"/>
                <a:ea typeface="Inter Tight" pitchFamily="2" charset="0"/>
                <a:cs typeface="Inter Tight" pitchFamily="2" charset="0"/>
              </a:rPr>
              <a:t>40% female representation across all levels by 2030</a:t>
            </a:r>
            <a:endParaRPr lang="en-GB" sz="1600" dirty="0">
              <a:solidFill>
                <a:schemeClr val="bg1"/>
              </a:solidFill>
              <a:latin typeface="Inter Tight" pitchFamily="2" charset="0"/>
              <a:ea typeface="Inter Tight" pitchFamily="2" charset="0"/>
              <a:cs typeface="Inter Tight" pitchFamily="2" charset="0"/>
            </a:endParaRPr>
          </a:p>
        </p:txBody>
      </p:sp>
      <p:sp>
        <p:nvSpPr>
          <p:cNvPr id="13" name="TextBox 12">
            <a:extLst>
              <a:ext uri="{FF2B5EF4-FFF2-40B4-BE49-F238E27FC236}">
                <a16:creationId xmlns:a16="http://schemas.microsoft.com/office/drawing/2014/main" id="{9DED7877-2682-D040-3CDB-E33037FA4B49}"/>
              </a:ext>
            </a:extLst>
          </p:cNvPr>
          <p:cNvSpPr txBox="1"/>
          <p:nvPr/>
        </p:nvSpPr>
        <p:spPr>
          <a:xfrm>
            <a:off x="1419742" y="4737348"/>
            <a:ext cx="3867681" cy="584775"/>
          </a:xfrm>
          <a:prstGeom prst="rect">
            <a:avLst/>
          </a:prstGeom>
          <a:noFill/>
        </p:spPr>
        <p:txBody>
          <a:bodyPr wrap="square">
            <a:spAutoFit/>
          </a:bodyPr>
          <a:lstStyle/>
          <a:p>
            <a:r>
              <a:rPr lang="en-US" sz="1600" dirty="0">
                <a:solidFill>
                  <a:schemeClr val="bg1"/>
                </a:solidFill>
                <a:latin typeface="Inter Tight" pitchFamily="2" charset="0"/>
                <a:ea typeface="Inter Tight" pitchFamily="2" charset="0"/>
                <a:cs typeface="Inter Tight" pitchFamily="2" charset="0"/>
              </a:rPr>
              <a:t>50% of all Early Careers intake female by 2027</a:t>
            </a:r>
            <a:endParaRPr lang="en-GB" sz="1600" dirty="0">
              <a:solidFill>
                <a:schemeClr val="bg1"/>
              </a:solidFill>
              <a:latin typeface="Inter Tight" pitchFamily="2" charset="0"/>
              <a:ea typeface="Inter Tight" pitchFamily="2" charset="0"/>
              <a:cs typeface="Inter Tight" pitchFamily="2" charset="0"/>
            </a:endParaRPr>
          </a:p>
        </p:txBody>
      </p:sp>
      <p:sp>
        <p:nvSpPr>
          <p:cNvPr id="16" name="TextBox 15">
            <a:extLst>
              <a:ext uri="{FF2B5EF4-FFF2-40B4-BE49-F238E27FC236}">
                <a16:creationId xmlns:a16="http://schemas.microsoft.com/office/drawing/2014/main" id="{52D13E76-C557-5BC0-F7CA-B19F3C4230B1}"/>
              </a:ext>
            </a:extLst>
          </p:cNvPr>
          <p:cNvSpPr txBox="1"/>
          <p:nvPr/>
        </p:nvSpPr>
        <p:spPr>
          <a:xfrm>
            <a:off x="6570451" y="1839124"/>
            <a:ext cx="4603517" cy="4278094"/>
          </a:xfrm>
          <a:prstGeom prst="rect">
            <a:avLst/>
          </a:prstGeom>
          <a:noFill/>
        </p:spPr>
        <p:txBody>
          <a:bodyPr wrap="square">
            <a:spAutoFit/>
          </a:bodyPr>
          <a:lstStyle/>
          <a:p>
            <a:r>
              <a:rPr lang="en-US" sz="1600" dirty="0">
                <a:latin typeface="Inter Tight" pitchFamily="2" charset="0"/>
                <a:ea typeface="Inter Tight" pitchFamily="2" charset="0"/>
                <a:cs typeface="Inter Tight" pitchFamily="2" charset="0"/>
              </a:rPr>
              <a:t>Over the next 10 years, Morson Praxis will take a people-</a:t>
            </a:r>
            <a:r>
              <a:rPr lang="en-US" sz="1600" dirty="0" err="1">
                <a:latin typeface="Inter Tight" pitchFamily="2" charset="0"/>
                <a:ea typeface="Inter Tight" pitchFamily="2" charset="0"/>
                <a:cs typeface="Inter Tight" pitchFamily="2" charset="0"/>
              </a:rPr>
              <a:t>centred</a:t>
            </a:r>
            <a:r>
              <a:rPr lang="en-US" sz="1600" dirty="0">
                <a:latin typeface="Inter Tight" pitchFamily="2" charset="0"/>
                <a:ea typeface="Inter Tight" pitchFamily="2" charset="0"/>
                <a:cs typeface="Inter Tight" pitchFamily="2" charset="0"/>
              </a:rPr>
              <a:t> approach to improving representation for women within the engineering industry that will hold EDI values at its core. Collaboration will be key, and we plan to work closely with recruitment businesses across the Morson Group to develop a comprehensive strategy aimed at attracting women into the engineering sector and reintegrating those who may have left. Additionally, our ongoing collaboration with education partners will persist as we actively engage with young minds, challenging stereotypes and encouraging diverse participation in STEM fields. Through these concerted efforts, Morson Praxis aims to contribute significantly to increasing diversity across all facets of the engineering landscape.</a:t>
            </a:r>
            <a:endParaRPr lang="en-GB" sz="1600" dirty="0">
              <a:latin typeface="Inter Tight" pitchFamily="2" charset="0"/>
              <a:ea typeface="Inter Tight" pitchFamily="2" charset="0"/>
              <a:cs typeface="Inter Tight" pitchFamily="2" charset="0"/>
            </a:endParaRPr>
          </a:p>
        </p:txBody>
      </p:sp>
    </p:spTree>
    <p:extLst>
      <p:ext uri="{BB962C8B-B14F-4D97-AF65-F5344CB8AC3E}">
        <p14:creationId xmlns:p14="http://schemas.microsoft.com/office/powerpoint/2010/main" val="1711964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ae7d252-442e-4dd1-9333-87f2ab2e0b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D8007009869342B9E548EE31F07F38" ma:contentTypeVersion="6" ma:contentTypeDescription="Create a new document." ma:contentTypeScope="" ma:versionID="ea1aca6225f0789e63e20fd9362045e6">
  <xsd:schema xmlns:xsd="http://www.w3.org/2001/XMLSchema" xmlns:xs="http://www.w3.org/2001/XMLSchema" xmlns:p="http://schemas.microsoft.com/office/2006/metadata/properties" xmlns:ns3="2ae7d252-442e-4dd1-9333-87f2ab2e0b86" targetNamespace="http://schemas.microsoft.com/office/2006/metadata/properties" ma:root="true" ma:fieldsID="649aecb381029341f38fa6941123621c" ns3:_="">
    <xsd:import namespace="2ae7d252-442e-4dd1-9333-87f2ab2e0b86"/>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7d252-442e-4dd1-9333-87f2ab2e0b8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CD809C-CFBA-474D-85DD-C968E0DF9717}">
  <ds:schemaRef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2ae7d252-442e-4dd1-9333-87f2ab2e0b86"/>
    <ds:schemaRef ds:uri="http://purl.org/dc/dcmitype/"/>
  </ds:schemaRefs>
</ds:datastoreItem>
</file>

<file path=customXml/itemProps2.xml><?xml version="1.0" encoding="utf-8"?>
<ds:datastoreItem xmlns:ds="http://schemas.openxmlformats.org/officeDocument/2006/customXml" ds:itemID="{904E5FED-E54C-486A-BE2B-CF73BDCD8230}">
  <ds:schemaRefs>
    <ds:schemaRef ds:uri="http://schemas.microsoft.com/sharepoint/v3/contenttype/forms"/>
  </ds:schemaRefs>
</ds:datastoreItem>
</file>

<file path=customXml/itemProps3.xml><?xml version="1.0" encoding="utf-8"?>
<ds:datastoreItem xmlns:ds="http://schemas.openxmlformats.org/officeDocument/2006/customXml" ds:itemID="{7CF01BFF-C29C-4DE3-953D-EA4821F58339}">
  <ds:schemaRefs>
    <ds:schemaRef ds:uri="2ae7d252-442e-4dd1-9333-87f2ab2e0b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129</TotalTime>
  <Words>1460</Words>
  <Application>Microsoft Office PowerPoint</Application>
  <PresentationFormat>Widescreen</PresentationFormat>
  <Paragraphs>124</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Inter Tight</vt:lpstr>
      <vt:lpstr>Poppins</vt:lpstr>
      <vt:lpstr>Roobert</vt:lpstr>
      <vt:lpstr>Space Grotesk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Hicks</dc:creator>
  <cp:lastModifiedBy>Becky Hicks</cp:lastModifiedBy>
  <cp:revision>549</cp:revision>
  <dcterms:created xsi:type="dcterms:W3CDTF">2023-08-01T14:18:29Z</dcterms:created>
  <dcterms:modified xsi:type="dcterms:W3CDTF">2026-04-02T14:50:23Z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0x010100E8D8007009869342B9E548EE31F07F38</vt:lpwstr>
  </property>
</Properties>
</file>